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1012"/>
    <a:srgbClr val="FFD100"/>
    <a:srgbClr val="00FE73"/>
    <a:srgbClr val="007CA8"/>
    <a:srgbClr val="D6AD00"/>
    <a:srgbClr val="F6EC36"/>
    <a:srgbClr val="980C0C"/>
    <a:srgbClr val="B08E00"/>
    <a:srgbClr val="750909"/>
    <a:srgbClr val="FBF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2" autoAdjust="0"/>
    <p:restoredTop sz="94444" autoAdjust="0"/>
  </p:normalViewPr>
  <p:slideViewPr>
    <p:cSldViewPr snapToGrid="0" showGuides="1">
      <p:cViewPr varScale="1">
        <p:scale>
          <a:sx n="105" d="100"/>
          <a:sy n="105" d="100"/>
        </p:scale>
        <p:origin x="7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0D770-57B5-41AE-94A5-8172B3072938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21A22-6757-4DFC-AC52-B0B349051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14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seadd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lloimnik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?utm_source=unsplash&amp;utm_medium=referral&amp;utm_content=creditCopyText" TargetMode="External"/><Relationship Id="rId5" Type="http://schemas.openxmlformats.org/officeDocument/2006/relationships/hyperlink" Target="https://unsplash.com/@joseadd?utm_source=unsplash&amp;utm_medium=referral&amp;utm_content=creditCopyText" TargetMode="External"/><Relationship Id="rId4" Type="http://schemas.openxmlformats.org/officeDocument/2006/relationships/hyperlink" Target="https://unsplash.com/s/photos/lego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seadd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lego?utm_source=unsplash&amp;utm_medium=referral&amp;utm_content=creditCopyText" TargetMode="External"/><Relationship Id="rId5" Type="http://schemas.openxmlformats.org/officeDocument/2006/relationships/hyperlink" Target="https://unsplash.com/@penguinphotography?utm_source=unsplash&amp;utm_medium=referral&amp;utm_content=creditCopyText" TargetMode="Externa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lloimnik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?utm_source=unsplash&amp;utm_medium=referral&amp;utm_content=creditCopyText" TargetMode="External"/><Relationship Id="rId5" Type="http://schemas.openxmlformats.org/officeDocument/2006/relationships/hyperlink" Target="https://unsplash.com/@joseadd?utm_source=unsplash&amp;utm_medium=referral&amp;utm_content=creditCopyText" TargetMode="External"/><Relationship Id="rId4" Type="http://schemas.openxmlformats.org/officeDocument/2006/relationships/hyperlink" Target="https://unsplash.com/s/photos/lego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enguinphotography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ego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enguinphotography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ego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enguinphotography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lego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JOSE LARRAZOLO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11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>
                <a:hlinkClick r:id="rId3"/>
              </a:rPr>
              <a:t>Hello I'm Nik 🎞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>
                <a:hlinkClick r:id="rId5"/>
              </a:rPr>
              <a:t>JOSE LARRAZOLO</a:t>
            </a:r>
            <a:r>
              <a:rPr lang="en-US" dirty="0"/>
              <a:t> on </a:t>
            </a:r>
            <a:r>
              <a:rPr lang="en-US" dirty="0" err="1">
                <a:hlinkClick r:id="rId6"/>
              </a:rPr>
              <a:t>Unsplash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97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>
                <a:hlinkClick r:id="rId3"/>
              </a:rPr>
              <a:t>JOSE LARRAZOLO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>
                <a:hlinkClick r:id="rId5"/>
              </a:rPr>
              <a:t>Eric &amp; </a:t>
            </a:r>
            <a:r>
              <a:rPr lang="en-US" dirty="0" err="1">
                <a:hlinkClick r:id="rId5"/>
              </a:rPr>
              <a:t>Niklas</a:t>
            </a:r>
            <a:r>
              <a:rPr lang="en-US" dirty="0"/>
              <a:t> on </a:t>
            </a:r>
            <a:r>
              <a:rPr lang="en-US" dirty="0" err="1">
                <a:hlinkClick r:id="rId6"/>
              </a:rPr>
              <a:t>Unsplash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12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>
                <a:hlinkClick r:id="rId3"/>
              </a:rPr>
              <a:t>Hello I'm Nik 🎞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>
                <a:hlinkClick r:id="rId5"/>
              </a:rPr>
              <a:t>JOSE LARRAZOLO</a:t>
            </a:r>
            <a:r>
              <a:rPr lang="en-US" dirty="0"/>
              <a:t> on </a:t>
            </a:r>
            <a:r>
              <a:rPr lang="en-US" dirty="0" err="1">
                <a:hlinkClick r:id="rId6"/>
              </a:rPr>
              <a:t>Unsplash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28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='https://www.freepik.com/vectors/design'&gt;Design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51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='https://www.freepik.com/vectors/design'&gt;Design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09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Eric &amp; </a:t>
            </a:r>
            <a:r>
              <a:rPr lang="en-US" dirty="0" err="1">
                <a:hlinkClick r:id="rId3"/>
              </a:rPr>
              <a:t>Niklas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25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>
                <a:hlinkClick r:id="rId3"/>
              </a:rPr>
              <a:t>Eric &amp; </a:t>
            </a:r>
            <a:r>
              <a:rPr lang="en-US" dirty="0" err="1">
                <a:hlinkClick r:id="rId3"/>
              </a:rPr>
              <a:t>Niklas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28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='https://www.freepik.com/vectors/design'&gt;Design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71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>
                <a:hlinkClick r:id="rId3"/>
              </a:rPr>
              <a:t>Eric &amp; </a:t>
            </a:r>
            <a:r>
              <a:rPr lang="en-US" dirty="0" err="1">
                <a:hlinkClick r:id="rId3"/>
              </a:rPr>
              <a:t>Niklas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31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BF1E-1166-42E4-A650-DA8B4F7A4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45B50-3542-4823-BBEB-016A3A15D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FC5B5-1E1F-4F0D-B339-EA77AC1B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91C48-D9A0-4212-BCF5-162DC3A6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B34A6-D8EB-4985-AFC2-02935CB5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8ECF-D4A1-455D-9C89-5A8918AF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0D2A3-2723-4E51-91B3-96FFD9473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A93C8-8A6A-48B8-B7B4-54AC10D34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BC066-172F-47A4-8A21-C259819B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ADF40-0E2A-4CEA-BE91-AD2B23C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5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79E898-53E5-4DB6-8E1F-441A34BE95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75BBB-D183-48AD-B055-BEDA3A188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37008-1508-4D8A-AFCC-DD48481A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37FAC-F0B4-471F-B51A-D1C1468AC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7B634-79C3-488C-BF4B-4BC20173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0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5FFCFD5-7549-46DE-99AE-A249D5D5F3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7915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BFE13E35-06C7-4AAE-AA3F-972308AF3A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300B4D-EA0D-4DD5-92FE-9AE5CDD9248C}"/>
              </a:ext>
            </a:extLst>
          </p:cNvPr>
          <p:cNvSpPr/>
          <p:nvPr userDrawn="1"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3AD22B-25E4-4680-8484-6D885B9CCEE8}"/>
              </a:ext>
            </a:extLst>
          </p:cNvPr>
          <p:cNvSpPr/>
          <p:nvPr userDrawn="1"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ED8CC-574A-4170-AB23-424B7F5BD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3" y="365125"/>
            <a:ext cx="1106351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B05A6-6B64-4F04-A952-8081607C0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98E3A-8CEB-4709-9B49-E0C39D41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4243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43404-9A57-4735-ACBB-7108D1A4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5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C0DB-6472-43BB-ABA8-D8F66889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A6C4A-7E58-4AE3-A079-EA1D8F7E5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E6C5A-FADC-4464-B574-84BE9A9A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5AB64-3B8F-469A-9E9D-31AF0A67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44728-1BF7-442A-8B14-27772F7F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73B3-B0D0-4D5C-92E7-2AAFB805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C71F-EE36-48B6-8807-2B48ADDC1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774ED-94F7-48EB-BB14-292A9DEEA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25242-488C-4F35-9C69-03455947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215A4-C697-4853-B389-438814682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55D4F-3EC5-48E5-93CF-5B395574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1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FD3B-62B2-40A7-9C5E-D59A563B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B52F2-0C45-40FA-BA05-6D71C7675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162A5-558A-4178-A596-17F9AF895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18D29-500B-4D5C-84EE-272E40FA2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AE882-0C6C-4945-9BD8-8C7D92F8A4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FC0EB-3EF1-49E9-9D2B-5BC44206C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879882-1555-42E6-BADE-2724267B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F01C58-BCC5-4D09-986E-2B2C179B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7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0A9B-3C47-40D5-B012-97B76E52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CFC465-660A-4C1D-BADB-F3AC3396E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BCC98-DE68-44EC-840A-9FB43DB0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9EF7D-6C8E-4283-BB47-AA9AB6DB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57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42AA79-F984-4422-BF6F-50883D79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2003D-CE92-47E4-8106-E66ED1BB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3EB9E-00B9-4AB1-BC48-99741F2F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62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B6F4-ADD4-4797-8738-409BE653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E08F3-F99C-4CB5-8E61-6D9945F5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1CE58-44DA-48F3-ADE9-ED905CAD5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EB04A-137F-416C-9B0B-195B39A6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5602A-70AE-46FE-89FD-5EA00F39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55F41-E685-4D3D-9929-3E02B723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8340-4AF0-4FF0-8817-AE7B2857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FB86DB-D51B-4F95-A82B-E19F9D736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0E2CC-1033-48AC-9E85-26A7C2E89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152D4-B87B-4D90-9451-5EA4B577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E855-F194-46C7-B1A7-F4AB5C0A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D6947-6438-4AB6-958F-A11FF5ED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1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F91C388-EB4B-48EF-9782-5EF82E15A8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9736557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A6704376-6210-4E3A-9786-1426DDE0A945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A06BC-D081-497A-9E69-9C922919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1365F-4FB0-4D50-AD30-EB300A5FD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575C3-6B77-45F9-8BB3-CF2AEE26E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4E16-9F6A-4AE3-A484-182F2B672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73065-0481-485F-8A72-5FC7E24E8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7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12" Type="http://schemas.microsoft.com/office/2007/relationships/hdphoto" Target="../media/hdphoto2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2.jpg"/><Relationship Id="rId11" Type="http://schemas.openxmlformats.org/officeDocument/2006/relationships/image" Target="../media/image6.png"/><Relationship Id="rId5" Type="http://schemas.openxmlformats.org/officeDocument/2006/relationships/image" Target="../media/image1.emf"/><Relationship Id="rId10" Type="http://schemas.microsoft.com/office/2007/relationships/hdphoto" Target="../media/hdphoto1.wdp"/><Relationship Id="rId4" Type="http://schemas.openxmlformats.org/officeDocument/2006/relationships/oleObject" Target="../embeddings/oleObject3.bin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2.jpg"/><Relationship Id="rId11" Type="http://schemas.microsoft.com/office/2007/relationships/hdphoto" Target="../media/hdphoto2.wdp"/><Relationship Id="rId5" Type="http://schemas.openxmlformats.org/officeDocument/2006/relationships/image" Target="../media/image1.emf"/><Relationship Id="rId10" Type="http://schemas.openxmlformats.org/officeDocument/2006/relationships/image" Target="../media/image6.png"/><Relationship Id="rId4" Type="http://schemas.openxmlformats.org/officeDocument/2006/relationships/oleObject" Target="../embeddings/oleObject3.bin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maggieakarn/lego-dataset/data" TargetMode="Externa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emf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emf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A50BD54-6EF0-41DB-8B78-7B39792037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98309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A0CD0628-BE93-4E93-89A1-049CA0385C4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CF390EA-F541-42AC-A191-9D66726DD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00" y="0"/>
              <a:ext cx="10972800" cy="6858000"/>
            </a:xfrm>
            <a:prstGeom prst="rect">
              <a:avLst/>
            </a:prstGeom>
          </p:spPr>
        </p:pic>
        <p:pic>
          <p:nvPicPr>
            <p:cNvPr id="11" name="Picture 10" descr="Background pattern&#10;&#10;Description automatically generated">
              <a:extLst>
                <a:ext uri="{FF2B5EF4-FFF2-40B4-BE49-F238E27FC236}">
                  <a16:creationId xmlns:a16="http://schemas.microsoft.com/office/drawing/2014/main" id="{ED9046E5-1194-4C10-B843-3F7C0E36A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858000"/>
            </a:xfrm>
            <a:prstGeom prst="rect">
              <a:avLst/>
            </a:prstGeom>
          </p:spPr>
        </p:pic>
      </p:grpSp>
      <p:sp>
        <p:nvSpPr>
          <p:cNvPr id="19" name="Rectángulo 6175">
            <a:extLst>
              <a:ext uri="{FF2B5EF4-FFF2-40B4-BE49-F238E27FC236}">
                <a16:creationId xmlns:a16="http://schemas.microsoft.com/office/drawing/2014/main" id="{EFE57DC7-03CB-4F7C-BE5A-FBAC21B16E13}"/>
              </a:ext>
            </a:extLst>
          </p:cNvPr>
          <p:cNvSpPr/>
          <p:nvPr/>
        </p:nvSpPr>
        <p:spPr>
          <a:xfrm>
            <a:off x="0" y="4470400"/>
            <a:ext cx="12214702" cy="23876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任意多边形: 形状 16">
            <a:extLst>
              <a:ext uri="{FF2B5EF4-FFF2-40B4-BE49-F238E27FC236}">
                <a16:creationId xmlns:a16="http://schemas.microsoft.com/office/drawing/2014/main" id="{31A823D7-1B88-4F38-BE76-926B73DB954B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16">
            <a:extLst>
              <a:ext uri="{FF2B5EF4-FFF2-40B4-BE49-F238E27FC236}">
                <a16:creationId xmlns:a16="http://schemas.microsoft.com/office/drawing/2014/main" id="{0DD2B3B6-D900-41C8-AFBB-0AC979BBC4E2}"/>
              </a:ext>
            </a:extLst>
          </p:cNvPr>
          <p:cNvSpPr/>
          <p:nvPr/>
        </p:nvSpPr>
        <p:spPr>
          <a:xfrm>
            <a:off x="9464634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7BB768-0467-477F-8D3E-28FA30DF6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5C2D4-9F4F-49E8-A23F-5F779843B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ángulo redondeado 14">
            <a:extLst>
              <a:ext uri="{FF2B5EF4-FFF2-40B4-BE49-F238E27FC236}">
                <a16:creationId xmlns:a16="http://schemas.microsoft.com/office/drawing/2014/main" id="{24A43240-638F-4F66-B4D2-15C86DC2B919}"/>
              </a:ext>
            </a:extLst>
          </p:cNvPr>
          <p:cNvSpPr/>
          <p:nvPr/>
        </p:nvSpPr>
        <p:spPr>
          <a:xfrm>
            <a:off x="834056" y="1089635"/>
            <a:ext cx="10523889" cy="4168165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ángulo redondeado 14">
            <a:extLst>
              <a:ext uri="{FF2B5EF4-FFF2-40B4-BE49-F238E27FC236}">
                <a16:creationId xmlns:a16="http://schemas.microsoft.com/office/drawing/2014/main" id="{30E317FD-66E5-4066-8B29-53DBDAD808F0}"/>
              </a:ext>
            </a:extLst>
          </p:cNvPr>
          <p:cNvSpPr/>
          <p:nvPr/>
        </p:nvSpPr>
        <p:spPr>
          <a:xfrm>
            <a:off x="1158942" y="1415446"/>
            <a:ext cx="9874117" cy="3516543"/>
          </a:xfrm>
          <a:prstGeom prst="roundRect">
            <a:avLst>
              <a:gd name="adj" fmla="val 282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9C8210-EFD0-48DE-819A-E9D8215C46A7}"/>
              </a:ext>
            </a:extLst>
          </p:cNvPr>
          <p:cNvCxnSpPr>
            <a:cxnSpLocks/>
          </p:cNvCxnSpPr>
          <p:nvPr/>
        </p:nvCxnSpPr>
        <p:spPr>
          <a:xfrm>
            <a:off x="2997200" y="5829300"/>
            <a:ext cx="9194800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E342B23-7CB3-4CFE-8E9A-FD10D8E59786}"/>
              </a:ext>
            </a:extLst>
          </p:cNvPr>
          <p:cNvGrpSpPr/>
          <p:nvPr/>
        </p:nvGrpSpPr>
        <p:grpSpPr>
          <a:xfrm>
            <a:off x="6247042" y="2498435"/>
            <a:ext cx="4665392" cy="4155600"/>
            <a:chOff x="6537933" y="2687326"/>
            <a:chExt cx="4241265" cy="3777818"/>
          </a:xfrm>
        </p:grpSpPr>
        <p:pic>
          <p:nvPicPr>
            <p:cNvPr id="23" name="图片 78" descr="图片包含 玩具, LEGO&#10;&#10;描述已自动生成">
              <a:extLst>
                <a:ext uri="{FF2B5EF4-FFF2-40B4-BE49-F238E27FC236}">
                  <a16:creationId xmlns:a16="http://schemas.microsoft.com/office/drawing/2014/main" id="{3AE224DC-15FB-469C-9F9C-E321BD35C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809" r="30114"/>
            <a:stretch/>
          </p:blipFill>
          <p:spPr>
            <a:xfrm flipH="1">
              <a:off x="8529482" y="2736912"/>
              <a:ext cx="2249716" cy="3728232"/>
            </a:xfrm>
            <a:prstGeom prst="rect">
              <a:avLst/>
            </a:prstGeo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6" name="图片 76" descr="图片包含 玩具, LEGO&#10;&#10;描述已自动生成">
              <a:extLst>
                <a:ext uri="{FF2B5EF4-FFF2-40B4-BE49-F238E27FC236}">
                  <a16:creationId xmlns:a16="http://schemas.microsoft.com/office/drawing/2014/main" id="{51DC307B-A22A-4449-88B9-DE84C3459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7933" y="2687326"/>
              <a:ext cx="2580699" cy="3584626"/>
            </a:xfrm>
            <a:prstGeom prst="rect">
              <a:avLst/>
            </a:prstGeo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27" name="Rectángulo redondeado 14">
            <a:extLst>
              <a:ext uri="{FF2B5EF4-FFF2-40B4-BE49-F238E27FC236}">
                <a16:creationId xmlns:a16="http://schemas.microsoft.com/office/drawing/2014/main" id="{FBD9C24B-6744-4A4B-A4D7-1374C86506BC}"/>
              </a:ext>
            </a:extLst>
          </p:cNvPr>
          <p:cNvSpPr/>
          <p:nvPr/>
        </p:nvSpPr>
        <p:spPr>
          <a:xfrm>
            <a:off x="1412802" y="721385"/>
            <a:ext cx="2117500" cy="935610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图片 2">
            <a:extLst>
              <a:ext uri="{FF2B5EF4-FFF2-40B4-BE49-F238E27FC236}">
                <a16:creationId xmlns:a16="http://schemas.microsoft.com/office/drawing/2014/main" id="{6D83985D-FD21-40A2-B538-249242443C0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5250" y="855600"/>
            <a:ext cx="1392605" cy="667180"/>
          </a:xfrm>
          <a:prstGeom prst="rect">
            <a:avLst/>
          </a:prstGeom>
        </p:spPr>
      </p:pic>
      <p:sp>
        <p:nvSpPr>
          <p:cNvPr id="32" name="Rectángulo 12">
            <a:extLst>
              <a:ext uri="{FF2B5EF4-FFF2-40B4-BE49-F238E27FC236}">
                <a16:creationId xmlns:a16="http://schemas.microsoft.com/office/drawing/2014/main" id="{2196B0D9-D472-45E7-B1FD-7389D45039D1}"/>
              </a:ext>
            </a:extLst>
          </p:cNvPr>
          <p:cNvSpPr/>
          <p:nvPr/>
        </p:nvSpPr>
        <p:spPr>
          <a:xfrm>
            <a:off x="1524000" y="1634834"/>
            <a:ext cx="5465605" cy="3077766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5400" b="1" dirty="0">
                <a:solidFill>
                  <a:srgbClr val="D01012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Brick by Brick</a:t>
            </a:r>
          </a:p>
          <a:p>
            <a:pPr algn="ctr"/>
            <a:r>
              <a:rPr lang="en-US" sz="2800" b="1" dirty="0">
                <a:solidFill>
                  <a:srgbClr val="D01012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By:</a:t>
            </a:r>
          </a:p>
          <a:p>
            <a:pPr algn="ctr"/>
            <a:r>
              <a:rPr lang="en-US" sz="2800" b="1" dirty="0">
                <a:solidFill>
                  <a:srgbClr val="D01012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Hunter Layfield</a:t>
            </a:r>
          </a:p>
          <a:p>
            <a:pPr algn="ctr"/>
            <a:r>
              <a:rPr lang="en-US" sz="2800" b="1" dirty="0">
                <a:solidFill>
                  <a:srgbClr val="D01012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Colin Briggs</a:t>
            </a:r>
          </a:p>
          <a:p>
            <a:pPr algn="ctr"/>
            <a:r>
              <a:rPr lang="en-US" sz="2800" b="1" dirty="0">
                <a:solidFill>
                  <a:srgbClr val="D01012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Katerina </a:t>
            </a:r>
            <a:r>
              <a:rPr lang="en-US" sz="2800" b="1" dirty="0" err="1">
                <a:solidFill>
                  <a:srgbClr val="D01012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Garkova</a:t>
            </a:r>
            <a:endParaRPr lang="en-US" sz="2800" b="1" dirty="0">
              <a:solidFill>
                <a:srgbClr val="D01012"/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b="1" dirty="0">
                <a:solidFill>
                  <a:srgbClr val="D01012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Robert Law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6447F65-CEE3-456F-B0F4-B08C1900F4E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926" y="5586699"/>
            <a:ext cx="1352028" cy="51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71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9E073D2-D02C-4602-90E7-2FBE431ADCA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755232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8060660A-6B0A-4BA5-A208-6ABE04653E2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D550C5-104A-46CC-A78A-83AC850E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00" y="0"/>
              <a:ext cx="10972800" cy="6858000"/>
            </a:xfrm>
            <a:prstGeom prst="rect">
              <a:avLst/>
            </a:prstGeom>
          </p:spPr>
        </p:pic>
        <p:pic>
          <p:nvPicPr>
            <p:cNvPr id="12" name="Picture 11" descr="Background pattern&#10;&#10;Description automatically generated">
              <a:extLst>
                <a:ext uri="{FF2B5EF4-FFF2-40B4-BE49-F238E27FC236}">
                  <a16:creationId xmlns:a16="http://schemas.microsoft.com/office/drawing/2014/main" id="{C93B74CC-5054-45E4-9F4A-5DC124D97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858000"/>
            </a:xfrm>
            <a:prstGeom prst="rect">
              <a:avLst/>
            </a:prstGeom>
          </p:spPr>
        </p:pic>
      </p:grpSp>
      <p:sp>
        <p:nvSpPr>
          <p:cNvPr id="23" name="Rectángulo 6175">
            <a:extLst>
              <a:ext uri="{FF2B5EF4-FFF2-40B4-BE49-F238E27FC236}">
                <a16:creationId xmlns:a16="http://schemas.microsoft.com/office/drawing/2014/main" id="{8BB652F3-E70C-41B2-B1D6-C632507D4D77}"/>
              </a:ext>
            </a:extLst>
          </p:cNvPr>
          <p:cNvSpPr/>
          <p:nvPr/>
        </p:nvSpPr>
        <p:spPr>
          <a:xfrm>
            <a:off x="0" y="-17273"/>
            <a:ext cx="12214702" cy="3442643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任意多边形: 形状 16">
            <a:extLst>
              <a:ext uri="{FF2B5EF4-FFF2-40B4-BE49-F238E27FC236}">
                <a16:creationId xmlns:a16="http://schemas.microsoft.com/office/drawing/2014/main" id="{2C61F9E4-4D8D-4561-8C30-CC814E282287}"/>
              </a:ext>
            </a:extLst>
          </p:cNvPr>
          <p:cNvSpPr/>
          <p:nvPr/>
        </p:nvSpPr>
        <p:spPr>
          <a:xfrm flipV="1">
            <a:off x="0" y="325923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16">
            <a:extLst>
              <a:ext uri="{FF2B5EF4-FFF2-40B4-BE49-F238E27FC236}">
                <a16:creationId xmlns:a16="http://schemas.microsoft.com/office/drawing/2014/main" id="{3EC2C573-EB9C-4913-B6E0-744B0634EA26}"/>
              </a:ext>
            </a:extLst>
          </p:cNvPr>
          <p:cNvSpPr/>
          <p:nvPr/>
        </p:nvSpPr>
        <p:spPr>
          <a:xfrm flipV="1">
            <a:off x="9464634" y="325923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ángulo redondeado 14">
            <a:extLst>
              <a:ext uri="{FF2B5EF4-FFF2-40B4-BE49-F238E27FC236}">
                <a16:creationId xmlns:a16="http://schemas.microsoft.com/office/drawing/2014/main" id="{C7143A2C-3F85-47CD-9E2B-97A348E51562}"/>
              </a:ext>
            </a:extLst>
          </p:cNvPr>
          <p:cNvSpPr/>
          <p:nvPr/>
        </p:nvSpPr>
        <p:spPr>
          <a:xfrm>
            <a:off x="834056" y="1336378"/>
            <a:ext cx="10523889" cy="4168165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redondeado 14">
            <a:extLst>
              <a:ext uri="{FF2B5EF4-FFF2-40B4-BE49-F238E27FC236}">
                <a16:creationId xmlns:a16="http://schemas.microsoft.com/office/drawing/2014/main" id="{69FEE036-62FB-4E7F-8B1D-B1654A4735D8}"/>
              </a:ext>
            </a:extLst>
          </p:cNvPr>
          <p:cNvSpPr/>
          <p:nvPr/>
        </p:nvSpPr>
        <p:spPr>
          <a:xfrm>
            <a:off x="1158942" y="1662189"/>
            <a:ext cx="9874117" cy="3516543"/>
          </a:xfrm>
          <a:prstGeom prst="roundRect">
            <a:avLst>
              <a:gd name="adj" fmla="val 282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6144E1-FF2D-4715-8657-21CDEE3ECD1E}"/>
              </a:ext>
            </a:extLst>
          </p:cNvPr>
          <p:cNvCxnSpPr>
            <a:cxnSpLocks/>
          </p:cNvCxnSpPr>
          <p:nvPr/>
        </p:nvCxnSpPr>
        <p:spPr>
          <a:xfrm>
            <a:off x="2565400" y="2824843"/>
            <a:ext cx="434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oy, sitting, table, dark&#10;&#10;Description automatically generated">
            <a:extLst>
              <a:ext uri="{FF2B5EF4-FFF2-40B4-BE49-F238E27FC236}">
                <a16:creationId xmlns:a16="http://schemas.microsoft.com/office/drawing/2014/main" id="{E23C71D0-61EC-4434-A14B-9384812F3DD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887" y="724579"/>
            <a:ext cx="4630057" cy="5544160"/>
          </a:xfrm>
          <a:prstGeom prst="rect">
            <a:avLst/>
          </a:prstGeom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4" name="Rectángulo redondeado 14">
            <a:extLst>
              <a:ext uri="{FF2B5EF4-FFF2-40B4-BE49-F238E27FC236}">
                <a16:creationId xmlns:a16="http://schemas.microsoft.com/office/drawing/2014/main" id="{9565BB47-835A-4FD4-B946-9DD07A6DBC9E}"/>
              </a:ext>
            </a:extLst>
          </p:cNvPr>
          <p:cNvSpPr/>
          <p:nvPr/>
        </p:nvSpPr>
        <p:spPr>
          <a:xfrm>
            <a:off x="8598723" y="5036738"/>
            <a:ext cx="2117500" cy="935610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 2">
            <a:extLst>
              <a:ext uri="{FF2B5EF4-FFF2-40B4-BE49-F238E27FC236}">
                <a16:creationId xmlns:a16="http://schemas.microsoft.com/office/drawing/2014/main" id="{05B0CD34-BB20-4B50-BCBA-AC1C3B74F85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1171" y="5170953"/>
            <a:ext cx="1392605" cy="667180"/>
          </a:xfrm>
          <a:prstGeom prst="rect">
            <a:avLst/>
          </a:prstGeom>
        </p:spPr>
      </p:pic>
      <p:sp>
        <p:nvSpPr>
          <p:cNvPr id="16" name="Rectángulo 12">
            <a:extLst>
              <a:ext uri="{FF2B5EF4-FFF2-40B4-BE49-F238E27FC236}">
                <a16:creationId xmlns:a16="http://schemas.microsoft.com/office/drawing/2014/main" id="{77DA9832-58B0-4DB8-8B68-08B4705894D6}"/>
              </a:ext>
            </a:extLst>
          </p:cNvPr>
          <p:cNvSpPr/>
          <p:nvPr/>
        </p:nvSpPr>
        <p:spPr>
          <a:xfrm>
            <a:off x="2616200" y="2097022"/>
            <a:ext cx="8100023" cy="2554545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r"/>
            <a:r>
              <a:rPr lang="en-US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THANK</a:t>
            </a:r>
            <a:br>
              <a:rPr lang="en-US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</a:br>
            <a:r>
              <a:rPr lang="en-US" sz="8000" b="1" dirty="0">
                <a:solidFill>
                  <a:srgbClr val="D01012"/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YOU</a:t>
            </a:r>
            <a:endParaRPr lang="en-US" sz="8000" b="1" dirty="0">
              <a:solidFill>
                <a:srgbClr val="D01012"/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2455875-4C75-467A-82FC-9A028110705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8566" y="609714"/>
            <a:ext cx="1352028" cy="51771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DB6B73-3E92-4659-85FF-C98377F21B6E}"/>
              </a:ext>
            </a:extLst>
          </p:cNvPr>
          <p:cNvCxnSpPr>
            <a:cxnSpLocks/>
          </p:cNvCxnSpPr>
          <p:nvPr/>
        </p:nvCxnSpPr>
        <p:spPr>
          <a:xfrm flipH="1">
            <a:off x="-14514" y="792843"/>
            <a:ext cx="9167070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695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580199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0" y="4478313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69963" y="1204256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095999" y="1204256"/>
            <a:ext cx="6118701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1F34D-EB98-4CAD-A1DE-7AC573B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13" y="2184696"/>
            <a:ext cx="4303725" cy="741568"/>
          </a:xfrm>
        </p:spPr>
        <p:txBody>
          <a:bodyPr lIns="0" rIns="0"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Topic 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E1377084-21E0-42A7-B144-A69CF5A6D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6186" y="1385657"/>
            <a:ext cx="5978515" cy="4021639"/>
          </a:xfrm>
          <a:custGeom>
            <a:avLst/>
            <a:gdLst>
              <a:gd name="connsiteX0" fmla="*/ 655598 w 5978515"/>
              <a:gd name="connsiteY0" fmla="*/ 0 h 4021639"/>
              <a:gd name="connsiteX1" fmla="*/ 5978515 w 5978515"/>
              <a:gd name="connsiteY1" fmla="*/ 0 h 4021639"/>
              <a:gd name="connsiteX2" fmla="*/ 5978515 w 5978515"/>
              <a:gd name="connsiteY2" fmla="*/ 4021639 h 4021639"/>
              <a:gd name="connsiteX3" fmla="*/ 655598 w 5978515"/>
              <a:gd name="connsiteY3" fmla="*/ 4021639 h 4021639"/>
              <a:gd name="connsiteX4" fmla="*/ 0 w 5978515"/>
              <a:gd name="connsiteY4" fmla="*/ 3351353 h 4021639"/>
              <a:gd name="connsiteX5" fmla="*/ 0 w 5978515"/>
              <a:gd name="connsiteY5" fmla="*/ 670286 h 4021639"/>
              <a:gd name="connsiteX6" fmla="*/ 655598 w 5978515"/>
              <a:gd name="connsiteY6" fmla="*/ 0 h 402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515" h="4021639">
                <a:moveTo>
                  <a:pt x="655598" y="0"/>
                </a:moveTo>
                <a:lnTo>
                  <a:pt x="5978515" y="0"/>
                </a:lnTo>
                <a:lnTo>
                  <a:pt x="5978515" y="4021639"/>
                </a:lnTo>
                <a:lnTo>
                  <a:pt x="655598" y="4021639"/>
                </a:lnTo>
                <a:cubicBezTo>
                  <a:pt x="293521" y="4021639"/>
                  <a:pt x="0" y="3721542"/>
                  <a:pt x="0" y="3351353"/>
                </a:cubicBezTo>
                <a:lnTo>
                  <a:pt x="0" y="670286"/>
                </a:lnTo>
                <a:cubicBezTo>
                  <a:pt x="0" y="300098"/>
                  <a:pt x="293521" y="0"/>
                  <a:pt x="655598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55" name="Picture 54" descr="A close up of a toy car&#10;&#10;Description automatically generated">
            <a:extLst>
              <a:ext uri="{FF2B5EF4-FFF2-40B4-BE49-F238E27FC236}">
                <a16:creationId xmlns:a16="http://schemas.microsoft.com/office/drawing/2014/main" id="{29854849-6074-4D4B-AAA9-D5A445A96DD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5994" y="86948"/>
            <a:ext cx="4948467" cy="2104520"/>
          </a:xfrm>
          <a:prstGeom prst="rect">
            <a:avLst/>
          </a:prstGeom>
          <a:effectLst>
            <a:outerShdw dist="63500" dir="24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093612" y="3000206"/>
            <a:ext cx="4429364" cy="23299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our data set we choose a Data Set from Kaggle that contained values associated with the popular toy brand 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LEGO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wanted to look at core aspects of a LEGO product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8"/>
              </a:rPr>
              <a:t>https://www.kaggle.com/datasets/maggieakarn/lego-dataset/data</a:t>
            </a:r>
            <a:endParaRPr lang="en-US" sz="12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9B99A9-F929-8FCE-A802-40C04DD07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0480" y="1876112"/>
            <a:ext cx="4154803" cy="346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24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4D72A03-11B9-4E6C-BCD0-ABF1CEA11D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78606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 hidden="1">
            <a:extLst>
              <a:ext uri="{FF2B5EF4-FFF2-40B4-BE49-F238E27FC236}">
                <a16:creationId xmlns:a16="http://schemas.microsoft.com/office/drawing/2014/main" id="{B2389E89-8E98-4579-91A3-E987C1C7A7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41" name="Freeform 46">
            <a:extLst>
              <a:ext uri="{FF2B5EF4-FFF2-40B4-BE49-F238E27FC236}">
                <a16:creationId xmlns:a16="http://schemas.microsoft.com/office/drawing/2014/main" id="{4D9DC0AD-5633-4D49-BD94-C66F7DCB7AD6}"/>
              </a:ext>
            </a:extLst>
          </p:cNvPr>
          <p:cNvSpPr/>
          <p:nvPr/>
        </p:nvSpPr>
        <p:spPr>
          <a:xfrm>
            <a:off x="6107351" y="2527808"/>
            <a:ext cx="1746915" cy="3293415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 46">
            <a:extLst>
              <a:ext uri="{FF2B5EF4-FFF2-40B4-BE49-F238E27FC236}">
                <a16:creationId xmlns:a16="http://schemas.microsoft.com/office/drawing/2014/main" id="{8ED71039-7081-468E-AB92-9D260FF8A12E}"/>
              </a:ext>
            </a:extLst>
          </p:cNvPr>
          <p:cNvSpPr/>
          <p:nvPr/>
        </p:nvSpPr>
        <p:spPr>
          <a:xfrm>
            <a:off x="7993128" y="2527808"/>
            <a:ext cx="1746915" cy="3293415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 46">
            <a:extLst>
              <a:ext uri="{FF2B5EF4-FFF2-40B4-BE49-F238E27FC236}">
                <a16:creationId xmlns:a16="http://schemas.microsoft.com/office/drawing/2014/main" id="{EEA6B409-1179-47CA-903C-EDA2E45A466C}"/>
              </a:ext>
            </a:extLst>
          </p:cNvPr>
          <p:cNvSpPr/>
          <p:nvPr/>
        </p:nvSpPr>
        <p:spPr>
          <a:xfrm>
            <a:off x="9878905" y="2527808"/>
            <a:ext cx="1746915" cy="3293415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ángulo 6175">
            <a:extLst>
              <a:ext uri="{FF2B5EF4-FFF2-40B4-BE49-F238E27FC236}">
                <a16:creationId xmlns:a16="http://schemas.microsoft.com/office/drawing/2014/main" id="{2A64D682-0050-4389-A90C-EFAC74AECC49}"/>
              </a:ext>
            </a:extLst>
          </p:cNvPr>
          <p:cNvSpPr/>
          <p:nvPr/>
        </p:nvSpPr>
        <p:spPr>
          <a:xfrm>
            <a:off x="0" y="-36682"/>
            <a:ext cx="12214702" cy="2683845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任意多边形: 形状 16">
            <a:extLst>
              <a:ext uri="{FF2B5EF4-FFF2-40B4-BE49-F238E27FC236}">
                <a16:creationId xmlns:a16="http://schemas.microsoft.com/office/drawing/2014/main" id="{B41D6309-0230-480F-8705-C0BE4833FB4E}"/>
              </a:ext>
            </a:extLst>
          </p:cNvPr>
          <p:cNvSpPr/>
          <p:nvPr/>
        </p:nvSpPr>
        <p:spPr>
          <a:xfrm rot="10800000">
            <a:off x="27305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16">
            <a:extLst>
              <a:ext uri="{FF2B5EF4-FFF2-40B4-BE49-F238E27FC236}">
                <a16:creationId xmlns:a16="http://schemas.microsoft.com/office/drawing/2014/main" id="{66AD9C33-101F-4AD0-9008-15A7C8976DD8}"/>
              </a:ext>
            </a:extLst>
          </p:cNvPr>
          <p:cNvSpPr/>
          <p:nvPr/>
        </p:nvSpPr>
        <p:spPr>
          <a:xfrm rot="10800000">
            <a:off x="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任意多边形: 形状 16">
            <a:extLst>
              <a:ext uri="{FF2B5EF4-FFF2-40B4-BE49-F238E27FC236}">
                <a16:creationId xmlns:a16="http://schemas.microsoft.com/office/drawing/2014/main" id="{11D50B8D-711A-451B-9DA6-E859A753420B}"/>
              </a:ext>
            </a:extLst>
          </p:cNvPr>
          <p:cNvSpPr/>
          <p:nvPr/>
        </p:nvSpPr>
        <p:spPr>
          <a:xfrm rot="10800000">
            <a:off x="27466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任意多边形: 形状 16">
            <a:extLst>
              <a:ext uri="{FF2B5EF4-FFF2-40B4-BE49-F238E27FC236}">
                <a16:creationId xmlns:a16="http://schemas.microsoft.com/office/drawing/2014/main" id="{DE495D2F-7C07-4866-B830-0C0EAB5809D4}"/>
              </a:ext>
            </a:extLst>
          </p:cNvPr>
          <p:cNvSpPr/>
          <p:nvPr/>
        </p:nvSpPr>
        <p:spPr>
          <a:xfrm rot="10800000">
            <a:off x="161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任意多边形: 形状 16">
            <a:extLst>
              <a:ext uri="{FF2B5EF4-FFF2-40B4-BE49-F238E27FC236}">
                <a16:creationId xmlns:a16="http://schemas.microsoft.com/office/drawing/2014/main" id="{532E5B3A-1DDF-4B30-B942-35F41308A3DF}"/>
              </a:ext>
            </a:extLst>
          </p:cNvPr>
          <p:cNvSpPr/>
          <p:nvPr/>
        </p:nvSpPr>
        <p:spPr>
          <a:xfrm rot="10800000">
            <a:off x="54771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任意多边形: 形状 16">
            <a:extLst>
              <a:ext uri="{FF2B5EF4-FFF2-40B4-BE49-F238E27FC236}">
                <a16:creationId xmlns:a16="http://schemas.microsoft.com/office/drawing/2014/main" id="{66CD9716-F730-41A4-B083-C6BBE3A64580}"/>
              </a:ext>
            </a:extLst>
          </p:cNvPr>
          <p:cNvSpPr/>
          <p:nvPr/>
        </p:nvSpPr>
        <p:spPr>
          <a:xfrm rot="10800000">
            <a:off x="82203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36B71F34-F6E5-49FC-958C-CC95E450CBA2}"/>
              </a:ext>
            </a:extLst>
          </p:cNvPr>
          <p:cNvSpPr/>
          <p:nvPr/>
        </p:nvSpPr>
        <p:spPr>
          <a:xfrm rot="10800000">
            <a:off x="10963577" y="-27807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16">
            <a:extLst>
              <a:ext uri="{FF2B5EF4-FFF2-40B4-BE49-F238E27FC236}">
                <a16:creationId xmlns:a16="http://schemas.microsoft.com/office/drawing/2014/main" id="{387479D5-7E0D-498F-807F-D29675002DDC}"/>
              </a:ext>
            </a:extLst>
          </p:cNvPr>
          <p:cNvSpPr/>
          <p:nvPr/>
        </p:nvSpPr>
        <p:spPr>
          <a:xfrm rot="10800000">
            <a:off x="54610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16">
            <a:extLst>
              <a:ext uri="{FF2B5EF4-FFF2-40B4-BE49-F238E27FC236}">
                <a16:creationId xmlns:a16="http://schemas.microsoft.com/office/drawing/2014/main" id="{8C64FE4C-BD51-4E69-B027-70D75C63AF5C}"/>
              </a:ext>
            </a:extLst>
          </p:cNvPr>
          <p:cNvSpPr/>
          <p:nvPr/>
        </p:nvSpPr>
        <p:spPr>
          <a:xfrm rot="10800000">
            <a:off x="82042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D515D6-1ADB-4D8D-B3AC-1B0531764E09}"/>
              </a:ext>
            </a:extLst>
          </p:cNvPr>
          <p:cNvSpPr/>
          <p:nvPr/>
        </p:nvSpPr>
        <p:spPr>
          <a:xfrm rot="10800000">
            <a:off x="10947400" y="2620391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0B84BBC-F177-4629-A741-B627A06E500D}"/>
              </a:ext>
            </a:extLst>
          </p:cNvPr>
          <p:cNvSpPr/>
          <p:nvPr/>
        </p:nvSpPr>
        <p:spPr>
          <a:xfrm>
            <a:off x="566057" y="983343"/>
            <a:ext cx="4891314" cy="4891314"/>
          </a:xfrm>
          <a:prstGeom prst="ellipse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190FA3A6-A08C-4DCE-8A05-1B994166BB0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8390" y="1205676"/>
            <a:ext cx="4446650" cy="4446650"/>
          </a:xfrm>
          <a:custGeom>
            <a:avLst/>
            <a:gdLst>
              <a:gd name="connsiteX0" fmla="*/ 2223325 w 4446650"/>
              <a:gd name="connsiteY0" fmla="*/ 0 h 4446650"/>
              <a:gd name="connsiteX1" fmla="*/ 4446650 w 4446650"/>
              <a:gd name="connsiteY1" fmla="*/ 2223325 h 4446650"/>
              <a:gd name="connsiteX2" fmla="*/ 2223325 w 4446650"/>
              <a:gd name="connsiteY2" fmla="*/ 4446650 h 4446650"/>
              <a:gd name="connsiteX3" fmla="*/ 0 w 4446650"/>
              <a:gd name="connsiteY3" fmla="*/ 2223325 h 4446650"/>
              <a:gd name="connsiteX4" fmla="*/ 2223325 w 4446650"/>
              <a:gd name="connsiteY4" fmla="*/ 0 h 444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6650" h="4446650">
                <a:moveTo>
                  <a:pt x="2223325" y="0"/>
                </a:moveTo>
                <a:cubicBezTo>
                  <a:pt x="3451233" y="0"/>
                  <a:pt x="4446650" y="995417"/>
                  <a:pt x="4446650" y="2223325"/>
                </a:cubicBezTo>
                <a:cubicBezTo>
                  <a:pt x="4446650" y="3451233"/>
                  <a:pt x="3451233" y="4446650"/>
                  <a:pt x="2223325" y="4446650"/>
                </a:cubicBezTo>
                <a:cubicBezTo>
                  <a:pt x="995417" y="4446650"/>
                  <a:pt x="0" y="3451233"/>
                  <a:pt x="0" y="2223325"/>
                </a:cubicBezTo>
                <a:cubicBezTo>
                  <a:pt x="0" y="995417"/>
                  <a:pt x="995417" y="0"/>
                  <a:pt x="2223325" y="0"/>
                </a:cubicBezTo>
                <a:close/>
              </a:path>
            </a:pathLst>
          </a:custGeom>
        </p:spPr>
      </p:pic>
      <p:pic>
        <p:nvPicPr>
          <p:cNvPr id="12" name="Picture 11" descr="A picture containing toy, sitting, table, dark&#10;&#10;Description automatically generated">
            <a:extLst>
              <a:ext uri="{FF2B5EF4-FFF2-40B4-BE49-F238E27FC236}">
                <a16:creationId xmlns:a16="http://schemas.microsoft.com/office/drawing/2014/main" id="{17CADAE2-D98B-484E-99C5-F7F308761A2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0519" y="1535634"/>
            <a:ext cx="3162392" cy="3786735"/>
          </a:xfrm>
          <a:prstGeom prst="rect">
            <a:avLst/>
          </a:prstGeom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58A6FB-24A2-4A27-8181-6B6DD240EBB2}"/>
              </a:ext>
            </a:extLst>
          </p:cNvPr>
          <p:cNvSpPr/>
          <p:nvPr/>
        </p:nvSpPr>
        <p:spPr>
          <a:xfrm>
            <a:off x="3811331" y="4575688"/>
            <a:ext cx="1422400" cy="1422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1F40D5-E6CC-4118-85E2-3EAE57C8C5D7}"/>
              </a:ext>
            </a:extLst>
          </p:cNvPr>
          <p:cNvSpPr/>
          <p:nvPr/>
        </p:nvSpPr>
        <p:spPr>
          <a:xfrm>
            <a:off x="3988196" y="4752553"/>
            <a:ext cx="1068670" cy="1068670"/>
          </a:xfrm>
          <a:prstGeom prst="ellipse">
            <a:avLst/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7853B2-446C-40B9-B03E-4A9CBA9599EB}"/>
              </a:ext>
            </a:extLst>
          </p:cNvPr>
          <p:cNvGrpSpPr/>
          <p:nvPr/>
        </p:nvGrpSpPr>
        <p:grpSpPr>
          <a:xfrm>
            <a:off x="4256556" y="4997059"/>
            <a:ext cx="531950" cy="579659"/>
            <a:chOff x="9742488" y="639763"/>
            <a:chExt cx="708025" cy="77152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5" name="Freeform 59">
              <a:extLst>
                <a:ext uri="{FF2B5EF4-FFF2-40B4-BE49-F238E27FC236}">
                  <a16:creationId xmlns:a16="http://schemas.microsoft.com/office/drawing/2014/main" id="{C543AA61-3247-4354-BE7F-75CB28D58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4288" y="1123951"/>
              <a:ext cx="276225" cy="287338"/>
            </a:xfrm>
            <a:custGeom>
              <a:avLst/>
              <a:gdLst>
                <a:gd name="T0" fmla="*/ 72 w 73"/>
                <a:gd name="T1" fmla="*/ 41 h 76"/>
                <a:gd name="T2" fmla="*/ 44 w 73"/>
                <a:gd name="T3" fmla="*/ 0 h 76"/>
                <a:gd name="T4" fmla="*/ 42 w 73"/>
                <a:gd name="T5" fmla="*/ 2 h 76"/>
                <a:gd name="T6" fmla="*/ 42 w 73"/>
                <a:gd name="T7" fmla="*/ 23 h 76"/>
                <a:gd name="T8" fmla="*/ 21 w 73"/>
                <a:gd name="T9" fmla="*/ 23 h 76"/>
                <a:gd name="T10" fmla="*/ 13 w 73"/>
                <a:gd name="T11" fmla="*/ 42 h 76"/>
                <a:gd name="T12" fmla="*/ 0 w 73"/>
                <a:gd name="T13" fmla="*/ 36 h 76"/>
                <a:gd name="T14" fmla="*/ 25 w 73"/>
                <a:gd name="T15" fmla="*/ 73 h 76"/>
                <a:gd name="T16" fmla="*/ 30 w 73"/>
                <a:gd name="T17" fmla="*/ 75 h 76"/>
                <a:gd name="T18" fmla="*/ 35 w 73"/>
                <a:gd name="T19" fmla="*/ 71 h 76"/>
                <a:gd name="T20" fmla="*/ 41 w 73"/>
                <a:gd name="T21" fmla="*/ 52 h 76"/>
                <a:gd name="T22" fmla="*/ 47 w 73"/>
                <a:gd name="T23" fmla="*/ 48 h 76"/>
                <a:gd name="T24" fmla="*/ 67 w 73"/>
                <a:gd name="T25" fmla="*/ 50 h 76"/>
                <a:gd name="T26" fmla="*/ 72 w 73"/>
                <a:gd name="T27" fmla="*/ 47 h 76"/>
                <a:gd name="T28" fmla="*/ 72 w 73"/>
                <a:gd name="T29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76">
                  <a:moveTo>
                    <a:pt x="72" y="41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3" y="1"/>
                    <a:pt x="43" y="1"/>
                    <a:pt x="42" y="2"/>
                  </a:cubicBezTo>
                  <a:cubicBezTo>
                    <a:pt x="39" y="7"/>
                    <a:pt x="46" y="19"/>
                    <a:pt x="42" y="23"/>
                  </a:cubicBezTo>
                  <a:cubicBezTo>
                    <a:pt x="38" y="27"/>
                    <a:pt x="26" y="20"/>
                    <a:pt x="21" y="23"/>
                  </a:cubicBezTo>
                  <a:cubicBezTo>
                    <a:pt x="17" y="26"/>
                    <a:pt x="18" y="40"/>
                    <a:pt x="13" y="42"/>
                  </a:cubicBezTo>
                  <a:cubicBezTo>
                    <a:pt x="10" y="43"/>
                    <a:pt x="5" y="39"/>
                    <a:pt x="0" y="36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6" y="75"/>
                    <a:pt x="28" y="76"/>
                    <a:pt x="30" y="75"/>
                  </a:cubicBezTo>
                  <a:cubicBezTo>
                    <a:pt x="32" y="75"/>
                    <a:pt x="34" y="73"/>
                    <a:pt x="35" y="7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0"/>
                    <a:pt x="44" y="48"/>
                    <a:pt x="47" y="48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9" y="50"/>
                    <a:pt x="71" y="49"/>
                    <a:pt x="72" y="47"/>
                  </a:cubicBezTo>
                  <a:cubicBezTo>
                    <a:pt x="73" y="45"/>
                    <a:pt x="73" y="43"/>
                    <a:pt x="72" y="4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60">
              <a:extLst>
                <a:ext uri="{FF2B5EF4-FFF2-40B4-BE49-F238E27FC236}">
                  <a16:creationId xmlns:a16="http://schemas.microsoft.com/office/drawing/2014/main" id="{C289FE05-8598-4B90-AA3C-D1660CABA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2488" y="1123951"/>
              <a:ext cx="276225" cy="287338"/>
            </a:xfrm>
            <a:custGeom>
              <a:avLst/>
              <a:gdLst>
                <a:gd name="T0" fmla="*/ 60 w 73"/>
                <a:gd name="T1" fmla="*/ 42 h 76"/>
                <a:gd name="T2" fmla="*/ 52 w 73"/>
                <a:gd name="T3" fmla="*/ 23 h 76"/>
                <a:gd name="T4" fmla="*/ 31 w 73"/>
                <a:gd name="T5" fmla="*/ 23 h 76"/>
                <a:gd name="T6" fmla="*/ 31 w 73"/>
                <a:gd name="T7" fmla="*/ 2 h 76"/>
                <a:gd name="T8" fmla="*/ 28 w 73"/>
                <a:gd name="T9" fmla="*/ 0 h 76"/>
                <a:gd name="T10" fmla="*/ 1 w 73"/>
                <a:gd name="T11" fmla="*/ 41 h 76"/>
                <a:gd name="T12" fmla="*/ 1 w 73"/>
                <a:gd name="T13" fmla="*/ 47 h 76"/>
                <a:gd name="T14" fmla="*/ 6 w 73"/>
                <a:gd name="T15" fmla="*/ 50 h 76"/>
                <a:gd name="T16" fmla="*/ 26 w 73"/>
                <a:gd name="T17" fmla="*/ 48 h 76"/>
                <a:gd name="T18" fmla="*/ 32 w 73"/>
                <a:gd name="T19" fmla="*/ 52 h 76"/>
                <a:gd name="T20" fmla="*/ 38 w 73"/>
                <a:gd name="T21" fmla="*/ 71 h 76"/>
                <a:gd name="T22" fmla="*/ 43 w 73"/>
                <a:gd name="T23" fmla="*/ 75 h 76"/>
                <a:gd name="T24" fmla="*/ 48 w 73"/>
                <a:gd name="T25" fmla="*/ 73 h 76"/>
                <a:gd name="T26" fmla="*/ 73 w 73"/>
                <a:gd name="T27" fmla="*/ 36 h 76"/>
                <a:gd name="T28" fmla="*/ 60 w 73"/>
                <a:gd name="T29" fmla="*/ 4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76">
                  <a:moveTo>
                    <a:pt x="60" y="42"/>
                  </a:moveTo>
                  <a:cubicBezTo>
                    <a:pt x="55" y="40"/>
                    <a:pt x="56" y="26"/>
                    <a:pt x="52" y="23"/>
                  </a:cubicBezTo>
                  <a:cubicBezTo>
                    <a:pt x="47" y="20"/>
                    <a:pt x="35" y="27"/>
                    <a:pt x="31" y="23"/>
                  </a:cubicBezTo>
                  <a:cubicBezTo>
                    <a:pt x="27" y="19"/>
                    <a:pt x="34" y="7"/>
                    <a:pt x="31" y="2"/>
                  </a:cubicBezTo>
                  <a:cubicBezTo>
                    <a:pt x="30" y="2"/>
                    <a:pt x="29" y="1"/>
                    <a:pt x="28" y="0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3"/>
                    <a:pt x="0" y="45"/>
                    <a:pt x="1" y="47"/>
                  </a:cubicBezTo>
                  <a:cubicBezTo>
                    <a:pt x="2" y="49"/>
                    <a:pt x="4" y="50"/>
                    <a:pt x="6" y="50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9" y="48"/>
                    <a:pt x="31" y="50"/>
                    <a:pt x="32" y="52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9" y="73"/>
                    <a:pt x="41" y="75"/>
                    <a:pt x="43" y="75"/>
                  </a:cubicBezTo>
                  <a:cubicBezTo>
                    <a:pt x="45" y="76"/>
                    <a:pt x="47" y="75"/>
                    <a:pt x="48" y="73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68" y="39"/>
                    <a:pt x="63" y="44"/>
                    <a:pt x="60" y="4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61">
              <a:extLst>
                <a:ext uri="{FF2B5EF4-FFF2-40B4-BE49-F238E27FC236}">
                  <a16:creationId xmlns:a16="http://schemas.microsoft.com/office/drawing/2014/main" id="{BC067E77-8A08-4F4D-B0A3-8E980041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1538" y="639763"/>
              <a:ext cx="669925" cy="669925"/>
            </a:xfrm>
            <a:custGeom>
              <a:avLst/>
              <a:gdLst>
                <a:gd name="T0" fmla="*/ 177 w 177"/>
                <a:gd name="T1" fmla="*/ 88 h 177"/>
                <a:gd name="T2" fmla="*/ 162 w 177"/>
                <a:gd name="T3" fmla="*/ 103 h 177"/>
                <a:gd name="T4" fmla="*/ 170 w 177"/>
                <a:gd name="T5" fmla="*/ 122 h 177"/>
                <a:gd name="T6" fmla="*/ 151 w 177"/>
                <a:gd name="T7" fmla="*/ 130 h 177"/>
                <a:gd name="T8" fmla="*/ 151 w 177"/>
                <a:gd name="T9" fmla="*/ 151 h 177"/>
                <a:gd name="T10" fmla="*/ 130 w 177"/>
                <a:gd name="T11" fmla="*/ 151 h 177"/>
                <a:gd name="T12" fmla="*/ 122 w 177"/>
                <a:gd name="T13" fmla="*/ 170 h 177"/>
                <a:gd name="T14" fmla="*/ 103 w 177"/>
                <a:gd name="T15" fmla="*/ 162 h 177"/>
                <a:gd name="T16" fmla="*/ 88 w 177"/>
                <a:gd name="T17" fmla="*/ 177 h 177"/>
                <a:gd name="T18" fmla="*/ 74 w 177"/>
                <a:gd name="T19" fmla="*/ 162 h 177"/>
                <a:gd name="T20" fmla="*/ 55 w 177"/>
                <a:gd name="T21" fmla="*/ 170 h 177"/>
                <a:gd name="T22" fmla="*/ 47 w 177"/>
                <a:gd name="T23" fmla="*/ 151 h 177"/>
                <a:gd name="T24" fmla="*/ 26 w 177"/>
                <a:gd name="T25" fmla="*/ 151 h 177"/>
                <a:gd name="T26" fmla="*/ 26 w 177"/>
                <a:gd name="T27" fmla="*/ 130 h 177"/>
                <a:gd name="T28" fmla="*/ 7 w 177"/>
                <a:gd name="T29" fmla="*/ 122 h 177"/>
                <a:gd name="T30" fmla="*/ 15 w 177"/>
                <a:gd name="T31" fmla="*/ 103 h 177"/>
                <a:gd name="T32" fmla="*/ 0 w 177"/>
                <a:gd name="T33" fmla="*/ 88 h 177"/>
                <a:gd name="T34" fmla="*/ 15 w 177"/>
                <a:gd name="T35" fmla="*/ 74 h 177"/>
                <a:gd name="T36" fmla="*/ 7 w 177"/>
                <a:gd name="T37" fmla="*/ 55 h 177"/>
                <a:gd name="T38" fmla="*/ 26 w 177"/>
                <a:gd name="T39" fmla="*/ 47 h 177"/>
                <a:gd name="T40" fmla="*/ 26 w 177"/>
                <a:gd name="T41" fmla="*/ 26 h 177"/>
                <a:gd name="T42" fmla="*/ 47 w 177"/>
                <a:gd name="T43" fmla="*/ 26 h 177"/>
                <a:gd name="T44" fmla="*/ 55 w 177"/>
                <a:gd name="T45" fmla="*/ 7 h 177"/>
                <a:gd name="T46" fmla="*/ 74 w 177"/>
                <a:gd name="T47" fmla="*/ 15 h 177"/>
                <a:gd name="T48" fmla="*/ 88 w 177"/>
                <a:gd name="T49" fmla="*/ 0 h 177"/>
                <a:gd name="T50" fmla="*/ 103 w 177"/>
                <a:gd name="T51" fmla="*/ 15 h 177"/>
                <a:gd name="T52" fmla="*/ 122 w 177"/>
                <a:gd name="T53" fmla="*/ 7 h 177"/>
                <a:gd name="T54" fmla="*/ 130 w 177"/>
                <a:gd name="T55" fmla="*/ 26 h 177"/>
                <a:gd name="T56" fmla="*/ 151 w 177"/>
                <a:gd name="T57" fmla="*/ 26 h 177"/>
                <a:gd name="T58" fmla="*/ 151 w 177"/>
                <a:gd name="T59" fmla="*/ 47 h 177"/>
                <a:gd name="T60" fmla="*/ 170 w 177"/>
                <a:gd name="T61" fmla="*/ 55 h 177"/>
                <a:gd name="T62" fmla="*/ 162 w 177"/>
                <a:gd name="T63" fmla="*/ 74 h 177"/>
                <a:gd name="T64" fmla="*/ 177 w 177"/>
                <a:gd name="T65" fmla="*/ 8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7" h="177">
                  <a:moveTo>
                    <a:pt x="177" y="88"/>
                  </a:moveTo>
                  <a:cubicBezTo>
                    <a:pt x="177" y="94"/>
                    <a:pt x="163" y="98"/>
                    <a:pt x="162" y="103"/>
                  </a:cubicBezTo>
                  <a:cubicBezTo>
                    <a:pt x="161" y="108"/>
                    <a:pt x="172" y="117"/>
                    <a:pt x="170" y="122"/>
                  </a:cubicBezTo>
                  <a:cubicBezTo>
                    <a:pt x="168" y="127"/>
                    <a:pt x="154" y="126"/>
                    <a:pt x="151" y="130"/>
                  </a:cubicBezTo>
                  <a:cubicBezTo>
                    <a:pt x="148" y="135"/>
                    <a:pt x="155" y="147"/>
                    <a:pt x="151" y="151"/>
                  </a:cubicBezTo>
                  <a:cubicBezTo>
                    <a:pt x="147" y="155"/>
                    <a:pt x="135" y="148"/>
                    <a:pt x="130" y="151"/>
                  </a:cubicBezTo>
                  <a:cubicBezTo>
                    <a:pt x="126" y="154"/>
                    <a:pt x="127" y="168"/>
                    <a:pt x="122" y="170"/>
                  </a:cubicBezTo>
                  <a:cubicBezTo>
                    <a:pt x="117" y="172"/>
                    <a:pt x="108" y="161"/>
                    <a:pt x="103" y="162"/>
                  </a:cubicBezTo>
                  <a:cubicBezTo>
                    <a:pt x="98" y="163"/>
                    <a:pt x="94" y="177"/>
                    <a:pt x="88" y="177"/>
                  </a:cubicBezTo>
                  <a:cubicBezTo>
                    <a:pt x="83" y="177"/>
                    <a:pt x="79" y="163"/>
                    <a:pt x="74" y="162"/>
                  </a:cubicBezTo>
                  <a:cubicBezTo>
                    <a:pt x="68" y="161"/>
                    <a:pt x="60" y="172"/>
                    <a:pt x="55" y="170"/>
                  </a:cubicBezTo>
                  <a:cubicBezTo>
                    <a:pt x="50" y="168"/>
                    <a:pt x="51" y="154"/>
                    <a:pt x="47" y="151"/>
                  </a:cubicBezTo>
                  <a:cubicBezTo>
                    <a:pt x="42" y="148"/>
                    <a:pt x="30" y="155"/>
                    <a:pt x="26" y="151"/>
                  </a:cubicBezTo>
                  <a:cubicBezTo>
                    <a:pt x="22" y="147"/>
                    <a:pt x="29" y="135"/>
                    <a:pt x="26" y="130"/>
                  </a:cubicBezTo>
                  <a:cubicBezTo>
                    <a:pt x="23" y="126"/>
                    <a:pt x="9" y="127"/>
                    <a:pt x="7" y="122"/>
                  </a:cubicBezTo>
                  <a:cubicBezTo>
                    <a:pt x="5" y="117"/>
                    <a:pt x="16" y="108"/>
                    <a:pt x="15" y="103"/>
                  </a:cubicBezTo>
                  <a:cubicBezTo>
                    <a:pt x="14" y="98"/>
                    <a:pt x="0" y="94"/>
                    <a:pt x="0" y="88"/>
                  </a:cubicBezTo>
                  <a:cubicBezTo>
                    <a:pt x="0" y="83"/>
                    <a:pt x="14" y="79"/>
                    <a:pt x="15" y="74"/>
                  </a:cubicBezTo>
                  <a:cubicBezTo>
                    <a:pt x="16" y="68"/>
                    <a:pt x="5" y="60"/>
                    <a:pt x="7" y="55"/>
                  </a:cubicBezTo>
                  <a:cubicBezTo>
                    <a:pt x="9" y="50"/>
                    <a:pt x="23" y="51"/>
                    <a:pt x="26" y="47"/>
                  </a:cubicBezTo>
                  <a:cubicBezTo>
                    <a:pt x="29" y="42"/>
                    <a:pt x="22" y="30"/>
                    <a:pt x="26" y="26"/>
                  </a:cubicBezTo>
                  <a:cubicBezTo>
                    <a:pt x="30" y="22"/>
                    <a:pt x="42" y="29"/>
                    <a:pt x="47" y="26"/>
                  </a:cubicBezTo>
                  <a:cubicBezTo>
                    <a:pt x="51" y="23"/>
                    <a:pt x="50" y="9"/>
                    <a:pt x="55" y="7"/>
                  </a:cubicBezTo>
                  <a:cubicBezTo>
                    <a:pt x="60" y="5"/>
                    <a:pt x="68" y="16"/>
                    <a:pt x="74" y="15"/>
                  </a:cubicBezTo>
                  <a:cubicBezTo>
                    <a:pt x="79" y="14"/>
                    <a:pt x="83" y="0"/>
                    <a:pt x="88" y="0"/>
                  </a:cubicBezTo>
                  <a:cubicBezTo>
                    <a:pt x="94" y="0"/>
                    <a:pt x="98" y="14"/>
                    <a:pt x="103" y="15"/>
                  </a:cubicBezTo>
                  <a:cubicBezTo>
                    <a:pt x="108" y="16"/>
                    <a:pt x="117" y="5"/>
                    <a:pt x="122" y="7"/>
                  </a:cubicBezTo>
                  <a:cubicBezTo>
                    <a:pt x="127" y="9"/>
                    <a:pt x="126" y="23"/>
                    <a:pt x="130" y="26"/>
                  </a:cubicBezTo>
                  <a:cubicBezTo>
                    <a:pt x="135" y="29"/>
                    <a:pt x="147" y="22"/>
                    <a:pt x="151" y="26"/>
                  </a:cubicBezTo>
                  <a:cubicBezTo>
                    <a:pt x="155" y="30"/>
                    <a:pt x="148" y="42"/>
                    <a:pt x="151" y="47"/>
                  </a:cubicBezTo>
                  <a:cubicBezTo>
                    <a:pt x="154" y="51"/>
                    <a:pt x="168" y="50"/>
                    <a:pt x="170" y="55"/>
                  </a:cubicBezTo>
                  <a:cubicBezTo>
                    <a:pt x="172" y="60"/>
                    <a:pt x="161" y="68"/>
                    <a:pt x="162" y="74"/>
                  </a:cubicBezTo>
                  <a:cubicBezTo>
                    <a:pt x="163" y="79"/>
                    <a:pt x="177" y="83"/>
                    <a:pt x="177" y="88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62">
              <a:extLst>
                <a:ext uri="{FF2B5EF4-FFF2-40B4-BE49-F238E27FC236}">
                  <a16:creationId xmlns:a16="http://schemas.microsoft.com/office/drawing/2014/main" id="{762F4642-842E-490A-B5AC-2CA5FC845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1538" y="639763"/>
              <a:ext cx="571500" cy="571500"/>
            </a:xfrm>
            <a:custGeom>
              <a:avLst/>
              <a:gdLst>
                <a:gd name="T0" fmla="*/ 151 w 151"/>
                <a:gd name="T1" fmla="*/ 26 h 151"/>
                <a:gd name="T2" fmla="*/ 130 w 151"/>
                <a:gd name="T3" fmla="*/ 26 h 151"/>
                <a:gd name="T4" fmla="*/ 122 w 151"/>
                <a:gd name="T5" fmla="*/ 7 h 151"/>
                <a:gd name="T6" fmla="*/ 103 w 151"/>
                <a:gd name="T7" fmla="*/ 15 h 151"/>
                <a:gd name="T8" fmla="*/ 88 w 151"/>
                <a:gd name="T9" fmla="*/ 0 h 151"/>
                <a:gd name="T10" fmla="*/ 74 w 151"/>
                <a:gd name="T11" fmla="*/ 15 h 151"/>
                <a:gd name="T12" fmla="*/ 55 w 151"/>
                <a:gd name="T13" fmla="*/ 7 h 151"/>
                <a:gd name="T14" fmla="*/ 47 w 151"/>
                <a:gd name="T15" fmla="*/ 26 h 151"/>
                <a:gd name="T16" fmla="*/ 26 w 151"/>
                <a:gd name="T17" fmla="*/ 26 h 151"/>
                <a:gd name="T18" fmla="*/ 26 w 151"/>
                <a:gd name="T19" fmla="*/ 47 h 151"/>
                <a:gd name="T20" fmla="*/ 7 w 151"/>
                <a:gd name="T21" fmla="*/ 55 h 151"/>
                <a:gd name="T22" fmla="*/ 15 w 151"/>
                <a:gd name="T23" fmla="*/ 74 h 151"/>
                <a:gd name="T24" fmla="*/ 0 w 151"/>
                <a:gd name="T25" fmla="*/ 88 h 151"/>
                <a:gd name="T26" fmla="*/ 15 w 151"/>
                <a:gd name="T27" fmla="*/ 103 h 151"/>
                <a:gd name="T28" fmla="*/ 7 w 151"/>
                <a:gd name="T29" fmla="*/ 122 h 151"/>
                <a:gd name="T30" fmla="*/ 26 w 151"/>
                <a:gd name="T31" fmla="*/ 130 h 151"/>
                <a:gd name="T32" fmla="*/ 26 w 151"/>
                <a:gd name="T33" fmla="*/ 151 h 151"/>
                <a:gd name="T34" fmla="*/ 26 w 151"/>
                <a:gd name="T35" fmla="*/ 151 h 151"/>
                <a:gd name="T36" fmla="*/ 151 w 151"/>
                <a:gd name="T37" fmla="*/ 26 h 151"/>
                <a:gd name="T38" fmla="*/ 151 w 151"/>
                <a:gd name="T39" fmla="*/ 2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1">
                  <a:moveTo>
                    <a:pt x="151" y="26"/>
                  </a:moveTo>
                  <a:cubicBezTo>
                    <a:pt x="147" y="22"/>
                    <a:pt x="135" y="29"/>
                    <a:pt x="130" y="26"/>
                  </a:cubicBezTo>
                  <a:cubicBezTo>
                    <a:pt x="126" y="23"/>
                    <a:pt x="127" y="9"/>
                    <a:pt x="122" y="7"/>
                  </a:cubicBezTo>
                  <a:cubicBezTo>
                    <a:pt x="117" y="5"/>
                    <a:pt x="108" y="16"/>
                    <a:pt x="103" y="15"/>
                  </a:cubicBezTo>
                  <a:cubicBezTo>
                    <a:pt x="98" y="14"/>
                    <a:pt x="94" y="0"/>
                    <a:pt x="88" y="0"/>
                  </a:cubicBezTo>
                  <a:cubicBezTo>
                    <a:pt x="83" y="0"/>
                    <a:pt x="79" y="14"/>
                    <a:pt x="74" y="15"/>
                  </a:cubicBezTo>
                  <a:cubicBezTo>
                    <a:pt x="68" y="16"/>
                    <a:pt x="60" y="5"/>
                    <a:pt x="55" y="7"/>
                  </a:cubicBezTo>
                  <a:cubicBezTo>
                    <a:pt x="50" y="9"/>
                    <a:pt x="51" y="23"/>
                    <a:pt x="47" y="26"/>
                  </a:cubicBezTo>
                  <a:cubicBezTo>
                    <a:pt x="42" y="29"/>
                    <a:pt x="30" y="22"/>
                    <a:pt x="26" y="26"/>
                  </a:cubicBezTo>
                  <a:cubicBezTo>
                    <a:pt x="22" y="30"/>
                    <a:pt x="29" y="42"/>
                    <a:pt x="26" y="47"/>
                  </a:cubicBezTo>
                  <a:cubicBezTo>
                    <a:pt x="23" y="51"/>
                    <a:pt x="9" y="50"/>
                    <a:pt x="7" y="55"/>
                  </a:cubicBezTo>
                  <a:cubicBezTo>
                    <a:pt x="5" y="60"/>
                    <a:pt x="16" y="68"/>
                    <a:pt x="15" y="74"/>
                  </a:cubicBezTo>
                  <a:cubicBezTo>
                    <a:pt x="14" y="79"/>
                    <a:pt x="0" y="83"/>
                    <a:pt x="0" y="88"/>
                  </a:cubicBezTo>
                  <a:cubicBezTo>
                    <a:pt x="0" y="94"/>
                    <a:pt x="14" y="98"/>
                    <a:pt x="15" y="103"/>
                  </a:cubicBezTo>
                  <a:cubicBezTo>
                    <a:pt x="16" y="108"/>
                    <a:pt x="5" y="117"/>
                    <a:pt x="7" y="122"/>
                  </a:cubicBezTo>
                  <a:cubicBezTo>
                    <a:pt x="9" y="127"/>
                    <a:pt x="23" y="126"/>
                    <a:pt x="26" y="130"/>
                  </a:cubicBezTo>
                  <a:cubicBezTo>
                    <a:pt x="29" y="135"/>
                    <a:pt x="22" y="147"/>
                    <a:pt x="26" y="151"/>
                  </a:cubicBezTo>
                  <a:cubicBezTo>
                    <a:pt x="26" y="151"/>
                    <a:pt x="26" y="151"/>
                    <a:pt x="26" y="151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Oval 63">
              <a:extLst>
                <a:ext uri="{FF2B5EF4-FFF2-40B4-BE49-F238E27FC236}">
                  <a16:creationId xmlns:a16="http://schemas.microsoft.com/office/drawing/2014/main" id="{49AB7D65-7B56-4CE6-BBAD-1A05DFF7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1075" y="749301"/>
              <a:ext cx="450850" cy="450850"/>
            </a:xfrm>
            <a:prstGeom prst="ellipse">
              <a:avLst/>
            </a:pr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64">
              <a:extLst>
                <a:ext uri="{FF2B5EF4-FFF2-40B4-BE49-F238E27FC236}">
                  <a16:creationId xmlns:a16="http://schemas.microsoft.com/office/drawing/2014/main" id="{8ADDD26B-7FC0-4E38-85FD-1A73963FF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075" y="749301"/>
              <a:ext cx="382588" cy="385763"/>
            </a:xfrm>
            <a:custGeom>
              <a:avLst/>
              <a:gdLst>
                <a:gd name="T0" fmla="*/ 59 w 101"/>
                <a:gd name="T1" fmla="*/ 0 h 102"/>
                <a:gd name="T2" fmla="*/ 0 w 101"/>
                <a:gd name="T3" fmla="*/ 59 h 102"/>
                <a:gd name="T4" fmla="*/ 17 w 101"/>
                <a:gd name="T5" fmla="*/ 102 h 102"/>
                <a:gd name="T6" fmla="*/ 101 w 101"/>
                <a:gd name="T7" fmla="*/ 17 h 102"/>
                <a:gd name="T8" fmla="*/ 59 w 101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59" y="0"/>
                  </a:moveTo>
                  <a:cubicBezTo>
                    <a:pt x="26" y="0"/>
                    <a:pt x="0" y="27"/>
                    <a:pt x="0" y="59"/>
                  </a:cubicBezTo>
                  <a:cubicBezTo>
                    <a:pt x="0" y="76"/>
                    <a:pt x="6" y="91"/>
                    <a:pt x="17" y="102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91" y="6"/>
                    <a:pt x="76" y="0"/>
                    <a:pt x="59" y="0"/>
                  </a:cubicBezTo>
                  <a:close/>
                </a:path>
              </a:pathLst>
            </a:custGeom>
            <a:solidFill>
              <a:srgbClr val="FBE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Oval 65">
              <a:extLst>
                <a:ext uri="{FF2B5EF4-FFF2-40B4-BE49-F238E27FC236}">
                  <a16:creationId xmlns:a16="http://schemas.microsoft.com/office/drawing/2014/main" id="{2922103D-DC92-48C9-AC47-2B5425F5D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7275" y="828676"/>
              <a:ext cx="295275" cy="2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1703243E-44E4-457F-80BE-7AA8096F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457704"/>
            <a:ext cx="5529942" cy="741568"/>
          </a:xfrm>
        </p:spPr>
        <p:txBody>
          <a:bodyPr lIns="0" rIns="0"/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Processing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BE26754-A8EE-45ED-AD2C-1D7BC6C96481}"/>
              </a:ext>
            </a:extLst>
          </p:cNvPr>
          <p:cNvSpPr/>
          <p:nvPr/>
        </p:nvSpPr>
        <p:spPr>
          <a:xfrm>
            <a:off x="6495049" y="2556263"/>
            <a:ext cx="971518" cy="9715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1E668B5-104D-4900-8130-C67C60CD123C}"/>
              </a:ext>
            </a:extLst>
          </p:cNvPr>
          <p:cNvSpPr/>
          <p:nvPr/>
        </p:nvSpPr>
        <p:spPr>
          <a:xfrm>
            <a:off x="8380826" y="2556263"/>
            <a:ext cx="971518" cy="9715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0714D9-0357-486C-ADB2-0041C25416E3}"/>
              </a:ext>
            </a:extLst>
          </p:cNvPr>
          <p:cNvSpPr/>
          <p:nvPr/>
        </p:nvSpPr>
        <p:spPr>
          <a:xfrm>
            <a:off x="10266603" y="2556263"/>
            <a:ext cx="971518" cy="9715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7629AD3-06D2-4F08-A9C3-1728F5520D12}"/>
              </a:ext>
            </a:extLst>
          </p:cNvPr>
          <p:cNvSpPr/>
          <p:nvPr/>
        </p:nvSpPr>
        <p:spPr>
          <a:xfrm>
            <a:off x="6675899" y="2740405"/>
            <a:ext cx="603235" cy="603235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FF52474-E8B1-476E-A066-2F057C038851}"/>
              </a:ext>
            </a:extLst>
          </p:cNvPr>
          <p:cNvSpPr/>
          <p:nvPr/>
        </p:nvSpPr>
        <p:spPr>
          <a:xfrm>
            <a:off x="8561676" y="2740405"/>
            <a:ext cx="603235" cy="603235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2C8BFD-AF13-41E5-8233-490987B304F7}"/>
              </a:ext>
            </a:extLst>
          </p:cNvPr>
          <p:cNvSpPr/>
          <p:nvPr/>
        </p:nvSpPr>
        <p:spPr>
          <a:xfrm>
            <a:off x="10447453" y="2740405"/>
            <a:ext cx="603235" cy="603235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63FFAA8-15DA-4D24-AB88-1B8C66AC4264}"/>
              </a:ext>
            </a:extLst>
          </p:cNvPr>
          <p:cNvSpPr txBox="1">
            <a:spLocks/>
          </p:cNvSpPr>
          <p:nvPr/>
        </p:nvSpPr>
        <p:spPr>
          <a:xfrm>
            <a:off x="6124672" y="1262352"/>
            <a:ext cx="5501148" cy="1040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Data set has over 18000+ data points and 14 columns spanning many items LEGO has offered, much unrelated to our scope of work.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89934C-C9A0-4825-ACAB-5C8EEBD0BDE0}"/>
              </a:ext>
            </a:extLst>
          </p:cNvPr>
          <p:cNvGrpSpPr/>
          <p:nvPr/>
        </p:nvGrpSpPr>
        <p:grpSpPr>
          <a:xfrm>
            <a:off x="6847631" y="2912136"/>
            <a:ext cx="259771" cy="259772"/>
            <a:chOff x="6773863" y="639763"/>
            <a:chExt cx="771525" cy="77152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740C56B3-48FD-4A1B-AF2C-7C1ED2DC9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771525" cy="147638"/>
            </a:xfrm>
            <a:custGeom>
              <a:avLst/>
              <a:gdLst>
                <a:gd name="T0" fmla="*/ 204 w 204"/>
                <a:gd name="T1" fmla="*/ 39 h 39"/>
                <a:gd name="T2" fmla="*/ 0 w 204"/>
                <a:gd name="T3" fmla="*/ 39 h 39"/>
                <a:gd name="T4" fmla="*/ 0 w 204"/>
                <a:gd name="T5" fmla="*/ 20 h 39"/>
                <a:gd name="T6" fmla="*/ 19 w 204"/>
                <a:gd name="T7" fmla="*/ 0 h 39"/>
                <a:gd name="T8" fmla="*/ 185 w 204"/>
                <a:gd name="T9" fmla="*/ 0 h 39"/>
                <a:gd name="T10" fmla="*/ 204 w 204"/>
                <a:gd name="T11" fmla="*/ 20 h 39"/>
                <a:gd name="T12" fmla="*/ 204 w 204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204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6" y="0"/>
                    <a:pt x="204" y="9"/>
                    <a:pt x="204" y="20"/>
                  </a:cubicBezTo>
                  <a:lnTo>
                    <a:pt x="204" y="39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9259A585-1DEB-4486-9190-678231266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355600" cy="147638"/>
            </a:xfrm>
            <a:custGeom>
              <a:avLst/>
              <a:gdLst>
                <a:gd name="T0" fmla="*/ 94 w 94"/>
                <a:gd name="T1" fmla="*/ 0 h 39"/>
                <a:gd name="T2" fmla="*/ 19 w 94"/>
                <a:gd name="T3" fmla="*/ 0 h 39"/>
                <a:gd name="T4" fmla="*/ 0 w 94"/>
                <a:gd name="T5" fmla="*/ 20 h 39"/>
                <a:gd name="T6" fmla="*/ 0 w 94"/>
                <a:gd name="T7" fmla="*/ 39 h 39"/>
                <a:gd name="T8" fmla="*/ 55 w 94"/>
                <a:gd name="T9" fmla="*/ 39 h 39"/>
                <a:gd name="T10" fmla="*/ 94 w 9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39">
                  <a:moveTo>
                    <a:pt x="9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55" y="39"/>
                    <a:pt x="55" y="39"/>
                    <a:pt x="55" y="39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AD805C3C-911B-4023-9422-3D5B55E54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831851"/>
              <a:ext cx="771525" cy="579438"/>
            </a:xfrm>
            <a:custGeom>
              <a:avLst/>
              <a:gdLst>
                <a:gd name="T0" fmla="*/ 204 w 204"/>
                <a:gd name="T1" fmla="*/ 134 h 153"/>
                <a:gd name="T2" fmla="*/ 185 w 204"/>
                <a:gd name="T3" fmla="*/ 153 h 153"/>
                <a:gd name="T4" fmla="*/ 19 w 204"/>
                <a:gd name="T5" fmla="*/ 153 h 153"/>
                <a:gd name="T6" fmla="*/ 0 w 204"/>
                <a:gd name="T7" fmla="*/ 134 h 153"/>
                <a:gd name="T8" fmla="*/ 0 w 204"/>
                <a:gd name="T9" fmla="*/ 0 h 153"/>
                <a:gd name="T10" fmla="*/ 204 w 204"/>
                <a:gd name="T11" fmla="*/ 0 h 153"/>
                <a:gd name="T12" fmla="*/ 204 w 204"/>
                <a:gd name="T13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153">
                  <a:moveTo>
                    <a:pt x="204" y="134"/>
                  </a:moveTo>
                  <a:cubicBezTo>
                    <a:pt x="204" y="145"/>
                    <a:pt x="196" y="153"/>
                    <a:pt x="185" y="153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8" y="153"/>
                    <a:pt x="0" y="145"/>
                    <a:pt x="0" y="1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204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Rectangle 57">
              <a:extLst>
                <a:ext uri="{FF2B5EF4-FFF2-40B4-BE49-F238E27FC236}">
                  <a16:creationId xmlns:a16="http://schemas.microsoft.com/office/drawing/2014/main" id="{5249476F-C2A3-47FD-9DFE-12BBDA05D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976" y="927101"/>
              <a:ext cx="120650" cy="109538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188D1DC1-E992-4E5D-92EA-154BAA17E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FCFBD843-EAA5-4213-81D9-801D5C3CA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063626"/>
              <a:ext cx="122238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Rectangle 60">
              <a:extLst>
                <a:ext uri="{FF2B5EF4-FFF2-40B4-BE49-F238E27FC236}">
                  <a16:creationId xmlns:a16="http://schemas.microsoft.com/office/drawing/2014/main" id="{F96DCAE9-EA96-4109-926B-EF75CD59D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927101"/>
              <a:ext cx="131763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Rectangle 61">
              <a:extLst>
                <a:ext uri="{FF2B5EF4-FFF2-40B4-BE49-F238E27FC236}">
                  <a16:creationId xmlns:a16="http://schemas.microsoft.com/office/drawing/2014/main" id="{616662D0-955E-4824-AECE-6866ADE9F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927101"/>
              <a:ext cx="122238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Rectangle 62">
              <a:extLst>
                <a:ext uri="{FF2B5EF4-FFF2-40B4-BE49-F238E27FC236}">
                  <a16:creationId xmlns:a16="http://schemas.microsoft.com/office/drawing/2014/main" id="{3F611A55-568B-4B8D-A35F-0966E78C3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195388"/>
              <a:ext cx="122238" cy="120650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Rectangle 63">
              <a:extLst>
                <a:ext uri="{FF2B5EF4-FFF2-40B4-BE49-F238E27FC236}">
                  <a16:creationId xmlns:a16="http://schemas.microsoft.com/office/drawing/2014/main" id="{A5E65AB1-C895-4E26-A5ED-652EC83C1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39E95FC6-7DFD-479B-8587-E91464845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927101"/>
              <a:ext cx="120650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Rectangle 65">
              <a:extLst>
                <a:ext uri="{FF2B5EF4-FFF2-40B4-BE49-F238E27FC236}">
                  <a16:creationId xmlns:a16="http://schemas.microsoft.com/office/drawing/2014/main" id="{51B96164-3236-4F76-86B6-63ADEFE9E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B59F964E-D81A-41D1-B205-57DC014F2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063626"/>
              <a:ext cx="131763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Rectangle 67">
              <a:extLst>
                <a:ext uri="{FF2B5EF4-FFF2-40B4-BE49-F238E27FC236}">
                  <a16:creationId xmlns:a16="http://schemas.microsoft.com/office/drawing/2014/main" id="{C66110BE-E778-4269-B3D9-255AB5464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195388"/>
              <a:ext cx="131763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Rectangle 68">
              <a:extLst>
                <a:ext uri="{FF2B5EF4-FFF2-40B4-BE49-F238E27FC236}">
                  <a16:creationId xmlns:a16="http://schemas.microsoft.com/office/drawing/2014/main" id="{E887E1D8-A990-4898-8F9E-B3F88C298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C8D0E38F-EA0F-4FCC-838F-704E51EC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639763"/>
              <a:ext cx="71438" cy="142875"/>
            </a:xfrm>
            <a:custGeom>
              <a:avLst/>
              <a:gdLst>
                <a:gd name="T0" fmla="*/ 19 w 19"/>
                <a:gd name="T1" fmla="*/ 28 h 38"/>
                <a:gd name="T2" fmla="*/ 10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10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3CD93E22-0FBA-45AD-B979-370061486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1" y="639763"/>
              <a:ext cx="73025" cy="142875"/>
            </a:xfrm>
            <a:custGeom>
              <a:avLst/>
              <a:gdLst>
                <a:gd name="T0" fmla="*/ 19 w 19"/>
                <a:gd name="T1" fmla="*/ 28 h 38"/>
                <a:gd name="T2" fmla="*/ 9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9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4" y="38"/>
                    <a:pt x="9" y="38"/>
                  </a:cubicBezTo>
                  <a:cubicBezTo>
                    <a:pt x="4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71">
              <a:extLst>
                <a:ext uri="{FF2B5EF4-FFF2-40B4-BE49-F238E27FC236}">
                  <a16:creationId xmlns:a16="http://schemas.microsoft.com/office/drawing/2014/main" id="{7626CB74-483C-4EA7-97EE-33A6F0601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526" y="639763"/>
              <a:ext cx="76200" cy="142875"/>
            </a:xfrm>
            <a:custGeom>
              <a:avLst/>
              <a:gdLst>
                <a:gd name="T0" fmla="*/ 20 w 20"/>
                <a:gd name="T1" fmla="*/ 28 h 38"/>
                <a:gd name="T2" fmla="*/ 10 w 20"/>
                <a:gd name="T3" fmla="*/ 38 h 38"/>
                <a:gd name="T4" fmla="*/ 0 w 20"/>
                <a:gd name="T5" fmla="*/ 28 h 38"/>
                <a:gd name="T6" fmla="*/ 0 w 20"/>
                <a:gd name="T7" fmla="*/ 9 h 38"/>
                <a:gd name="T8" fmla="*/ 10 w 20"/>
                <a:gd name="T9" fmla="*/ 0 h 38"/>
                <a:gd name="T10" fmla="*/ 20 w 20"/>
                <a:gd name="T11" fmla="*/ 9 h 38"/>
                <a:gd name="T12" fmla="*/ 20 w 20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8">
                  <a:moveTo>
                    <a:pt x="20" y="28"/>
                  </a:moveTo>
                  <a:cubicBezTo>
                    <a:pt x="20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20" y="4"/>
                    <a:pt x="20" y="9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51F252D-8D24-4F4B-ADFA-DDA24BFECA12}"/>
              </a:ext>
            </a:extLst>
          </p:cNvPr>
          <p:cNvGrpSpPr/>
          <p:nvPr/>
        </p:nvGrpSpPr>
        <p:grpSpPr>
          <a:xfrm>
            <a:off x="8732071" y="2910800"/>
            <a:ext cx="262445" cy="262445"/>
            <a:chOff x="10369550" y="5518150"/>
            <a:chExt cx="779463" cy="77946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3" name="Freeform 231">
              <a:extLst>
                <a:ext uri="{FF2B5EF4-FFF2-40B4-BE49-F238E27FC236}">
                  <a16:creationId xmlns:a16="http://schemas.microsoft.com/office/drawing/2014/main" id="{9CEF990B-9DCF-4476-8057-FF994F2BB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336550" cy="341313"/>
            </a:xfrm>
            <a:custGeom>
              <a:avLst/>
              <a:gdLst>
                <a:gd name="T0" fmla="*/ 89 w 89"/>
                <a:gd name="T1" fmla="*/ 26 h 90"/>
                <a:gd name="T2" fmla="*/ 33 w 89"/>
                <a:gd name="T3" fmla="*/ 83 h 90"/>
                <a:gd name="T4" fmla="*/ 7 w 89"/>
                <a:gd name="T5" fmla="*/ 83 h 90"/>
                <a:gd name="T6" fmla="*/ 7 w 89"/>
                <a:gd name="T7" fmla="*/ 57 h 90"/>
                <a:gd name="T8" fmla="*/ 64 w 89"/>
                <a:gd name="T9" fmla="*/ 0 h 90"/>
                <a:gd name="T10" fmla="*/ 89 w 89"/>
                <a:gd name="T1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232">
              <a:extLst>
                <a:ext uri="{FF2B5EF4-FFF2-40B4-BE49-F238E27FC236}">
                  <a16:creationId xmlns:a16="http://schemas.microsoft.com/office/drawing/2014/main" id="{D3CCD31B-0E6A-44CC-9670-E77B91A03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284163" cy="311150"/>
            </a:xfrm>
            <a:custGeom>
              <a:avLst/>
              <a:gdLst>
                <a:gd name="T0" fmla="*/ 75 w 75"/>
                <a:gd name="T1" fmla="*/ 14 h 82"/>
                <a:gd name="T2" fmla="*/ 7 w 75"/>
                <a:gd name="T3" fmla="*/ 82 h 82"/>
                <a:gd name="T4" fmla="*/ 7 w 75"/>
                <a:gd name="T5" fmla="*/ 57 h 82"/>
                <a:gd name="T6" fmla="*/ 64 w 75"/>
                <a:gd name="T7" fmla="*/ 0 h 82"/>
                <a:gd name="T8" fmla="*/ 75 w 75"/>
                <a:gd name="T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233">
              <a:extLst>
                <a:ext uri="{FF2B5EF4-FFF2-40B4-BE49-F238E27FC236}">
                  <a16:creationId xmlns:a16="http://schemas.microsoft.com/office/drawing/2014/main" id="{4A4A2158-2897-4BA6-B2CA-5E75C0F35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5518150"/>
              <a:ext cx="579438" cy="577850"/>
            </a:xfrm>
            <a:custGeom>
              <a:avLst/>
              <a:gdLst>
                <a:gd name="T0" fmla="*/ 153 w 153"/>
                <a:gd name="T1" fmla="*/ 76 h 153"/>
                <a:gd name="T2" fmla="*/ 77 w 153"/>
                <a:gd name="T3" fmla="*/ 153 h 153"/>
                <a:gd name="T4" fmla="*/ 0 w 153"/>
                <a:gd name="T5" fmla="*/ 76 h 153"/>
                <a:gd name="T6" fmla="*/ 77 w 153"/>
                <a:gd name="T7" fmla="*/ 0 h 153"/>
                <a:gd name="T8" fmla="*/ 153 w 153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Oval 234">
              <a:extLst>
                <a:ext uri="{FF2B5EF4-FFF2-40B4-BE49-F238E27FC236}">
                  <a16:creationId xmlns:a16="http://schemas.microsoft.com/office/drawing/2014/main" id="{FE6C0AF9-AFF3-4A62-B49F-2A2BDD14E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900" y="5578475"/>
              <a:ext cx="458788" cy="457200"/>
            </a:xfrm>
            <a:prstGeom prst="ellipse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235">
              <a:extLst>
                <a:ext uri="{FF2B5EF4-FFF2-40B4-BE49-F238E27FC236}">
                  <a16:creationId xmlns:a16="http://schemas.microsoft.com/office/drawing/2014/main" id="{D2088C3D-E467-4638-A23D-B7574323B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00" y="5578475"/>
              <a:ext cx="390525" cy="388938"/>
            </a:xfrm>
            <a:custGeom>
              <a:avLst/>
              <a:gdLst>
                <a:gd name="T0" fmla="*/ 0 w 103"/>
                <a:gd name="T1" fmla="*/ 60 h 103"/>
                <a:gd name="T2" fmla="*/ 61 w 103"/>
                <a:gd name="T3" fmla="*/ 0 h 103"/>
                <a:gd name="T4" fmla="*/ 103 w 103"/>
                <a:gd name="T5" fmla="*/ 17 h 103"/>
                <a:gd name="T6" fmla="*/ 17 w 103"/>
                <a:gd name="T7" fmla="*/ 103 h 103"/>
                <a:gd name="T8" fmla="*/ 0 w 103"/>
                <a:gd name="T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C0F2FDD-0FDD-4E72-8AE5-6EAF7DBB3AC5}"/>
              </a:ext>
            </a:extLst>
          </p:cNvPr>
          <p:cNvGrpSpPr/>
          <p:nvPr/>
        </p:nvGrpSpPr>
        <p:grpSpPr>
          <a:xfrm>
            <a:off x="10605902" y="2898854"/>
            <a:ext cx="286336" cy="286337"/>
            <a:chOff x="8624888" y="2216150"/>
            <a:chExt cx="773112" cy="77311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80" name="Freeform 117">
              <a:extLst>
                <a:ext uri="{FF2B5EF4-FFF2-40B4-BE49-F238E27FC236}">
                  <a16:creationId xmlns:a16="http://schemas.microsoft.com/office/drawing/2014/main" id="{9B36D8B2-14D8-4217-8002-AB60215CE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4888" y="2216150"/>
              <a:ext cx="773112" cy="773113"/>
            </a:xfrm>
            <a:custGeom>
              <a:avLst/>
              <a:gdLst>
                <a:gd name="T0" fmla="*/ 102 w 204"/>
                <a:gd name="T1" fmla="*/ 160 h 204"/>
                <a:gd name="T2" fmla="*/ 44 w 204"/>
                <a:gd name="T3" fmla="*/ 102 h 204"/>
                <a:gd name="T4" fmla="*/ 102 w 204"/>
                <a:gd name="T5" fmla="*/ 44 h 204"/>
                <a:gd name="T6" fmla="*/ 160 w 204"/>
                <a:gd name="T7" fmla="*/ 102 h 204"/>
                <a:gd name="T8" fmla="*/ 102 w 204"/>
                <a:gd name="T9" fmla="*/ 160 h 204"/>
                <a:gd name="T10" fmla="*/ 198 w 204"/>
                <a:gd name="T11" fmla="*/ 89 h 204"/>
                <a:gd name="T12" fmla="*/ 178 w 204"/>
                <a:gd name="T13" fmla="*/ 89 h 204"/>
                <a:gd name="T14" fmla="*/ 165 w 204"/>
                <a:gd name="T15" fmla="*/ 58 h 204"/>
                <a:gd name="T16" fmla="*/ 179 w 204"/>
                <a:gd name="T17" fmla="*/ 43 h 204"/>
                <a:gd name="T18" fmla="*/ 179 w 204"/>
                <a:gd name="T19" fmla="*/ 34 h 204"/>
                <a:gd name="T20" fmla="*/ 170 w 204"/>
                <a:gd name="T21" fmla="*/ 25 h 204"/>
                <a:gd name="T22" fmla="*/ 161 w 204"/>
                <a:gd name="T23" fmla="*/ 25 h 204"/>
                <a:gd name="T24" fmla="*/ 146 w 204"/>
                <a:gd name="T25" fmla="*/ 39 h 204"/>
                <a:gd name="T26" fmla="*/ 115 w 204"/>
                <a:gd name="T27" fmla="*/ 26 h 204"/>
                <a:gd name="T28" fmla="*/ 115 w 204"/>
                <a:gd name="T29" fmla="*/ 6 h 204"/>
                <a:gd name="T30" fmla="*/ 108 w 204"/>
                <a:gd name="T31" fmla="*/ 0 h 204"/>
                <a:gd name="T32" fmla="*/ 96 w 204"/>
                <a:gd name="T33" fmla="*/ 0 h 204"/>
                <a:gd name="T34" fmla="*/ 89 w 204"/>
                <a:gd name="T35" fmla="*/ 6 h 204"/>
                <a:gd name="T36" fmla="*/ 89 w 204"/>
                <a:gd name="T37" fmla="*/ 26 h 204"/>
                <a:gd name="T38" fmla="*/ 58 w 204"/>
                <a:gd name="T39" fmla="*/ 39 h 204"/>
                <a:gd name="T40" fmla="*/ 43 w 204"/>
                <a:gd name="T41" fmla="*/ 25 h 204"/>
                <a:gd name="T42" fmla="*/ 34 w 204"/>
                <a:gd name="T43" fmla="*/ 25 h 204"/>
                <a:gd name="T44" fmla="*/ 25 w 204"/>
                <a:gd name="T45" fmla="*/ 34 h 204"/>
                <a:gd name="T46" fmla="*/ 25 w 204"/>
                <a:gd name="T47" fmla="*/ 43 h 204"/>
                <a:gd name="T48" fmla="*/ 39 w 204"/>
                <a:gd name="T49" fmla="*/ 58 h 204"/>
                <a:gd name="T50" fmla="*/ 26 w 204"/>
                <a:gd name="T51" fmla="*/ 89 h 204"/>
                <a:gd name="T52" fmla="*/ 6 w 204"/>
                <a:gd name="T53" fmla="*/ 89 h 204"/>
                <a:gd name="T54" fmla="*/ 0 w 204"/>
                <a:gd name="T55" fmla="*/ 96 h 204"/>
                <a:gd name="T56" fmla="*/ 0 w 204"/>
                <a:gd name="T57" fmla="*/ 108 h 204"/>
                <a:gd name="T58" fmla="*/ 6 w 204"/>
                <a:gd name="T59" fmla="*/ 115 h 204"/>
                <a:gd name="T60" fmla="*/ 26 w 204"/>
                <a:gd name="T61" fmla="*/ 115 h 204"/>
                <a:gd name="T62" fmla="*/ 39 w 204"/>
                <a:gd name="T63" fmla="*/ 146 h 204"/>
                <a:gd name="T64" fmla="*/ 25 w 204"/>
                <a:gd name="T65" fmla="*/ 161 h 204"/>
                <a:gd name="T66" fmla="*/ 25 w 204"/>
                <a:gd name="T67" fmla="*/ 170 h 204"/>
                <a:gd name="T68" fmla="*/ 34 w 204"/>
                <a:gd name="T69" fmla="*/ 179 h 204"/>
                <a:gd name="T70" fmla="*/ 43 w 204"/>
                <a:gd name="T71" fmla="*/ 179 h 204"/>
                <a:gd name="T72" fmla="*/ 58 w 204"/>
                <a:gd name="T73" fmla="*/ 165 h 204"/>
                <a:gd name="T74" fmla="*/ 89 w 204"/>
                <a:gd name="T75" fmla="*/ 178 h 204"/>
                <a:gd name="T76" fmla="*/ 89 w 204"/>
                <a:gd name="T77" fmla="*/ 198 h 204"/>
                <a:gd name="T78" fmla="*/ 96 w 204"/>
                <a:gd name="T79" fmla="*/ 204 h 204"/>
                <a:gd name="T80" fmla="*/ 108 w 204"/>
                <a:gd name="T81" fmla="*/ 204 h 204"/>
                <a:gd name="T82" fmla="*/ 115 w 204"/>
                <a:gd name="T83" fmla="*/ 198 h 204"/>
                <a:gd name="T84" fmla="*/ 115 w 204"/>
                <a:gd name="T85" fmla="*/ 178 h 204"/>
                <a:gd name="T86" fmla="*/ 146 w 204"/>
                <a:gd name="T87" fmla="*/ 165 h 204"/>
                <a:gd name="T88" fmla="*/ 161 w 204"/>
                <a:gd name="T89" fmla="*/ 179 h 204"/>
                <a:gd name="T90" fmla="*/ 170 w 204"/>
                <a:gd name="T91" fmla="*/ 179 h 204"/>
                <a:gd name="T92" fmla="*/ 179 w 204"/>
                <a:gd name="T93" fmla="*/ 170 h 204"/>
                <a:gd name="T94" fmla="*/ 179 w 204"/>
                <a:gd name="T95" fmla="*/ 161 h 204"/>
                <a:gd name="T96" fmla="*/ 165 w 204"/>
                <a:gd name="T97" fmla="*/ 146 h 204"/>
                <a:gd name="T98" fmla="*/ 178 w 204"/>
                <a:gd name="T99" fmla="*/ 115 h 204"/>
                <a:gd name="T100" fmla="*/ 198 w 204"/>
                <a:gd name="T101" fmla="*/ 115 h 204"/>
                <a:gd name="T102" fmla="*/ 204 w 204"/>
                <a:gd name="T103" fmla="*/ 108 h 204"/>
                <a:gd name="T104" fmla="*/ 204 w 204"/>
                <a:gd name="T105" fmla="*/ 96 h 204"/>
                <a:gd name="T106" fmla="*/ 198 w 204"/>
                <a:gd name="T107" fmla="*/ 8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4" h="204">
                  <a:moveTo>
                    <a:pt x="102" y="160"/>
                  </a:moveTo>
                  <a:cubicBezTo>
                    <a:pt x="70" y="160"/>
                    <a:pt x="44" y="134"/>
                    <a:pt x="44" y="102"/>
                  </a:cubicBezTo>
                  <a:cubicBezTo>
                    <a:pt x="44" y="71"/>
                    <a:pt x="70" y="44"/>
                    <a:pt x="102" y="44"/>
                  </a:cubicBezTo>
                  <a:cubicBezTo>
                    <a:pt x="134" y="44"/>
                    <a:pt x="160" y="70"/>
                    <a:pt x="160" y="102"/>
                  </a:cubicBezTo>
                  <a:cubicBezTo>
                    <a:pt x="160" y="133"/>
                    <a:pt x="134" y="160"/>
                    <a:pt x="102" y="160"/>
                  </a:cubicBezTo>
                  <a:close/>
                  <a:moveTo>
                    <a:pt x="198" y="89"/>
                  </a:moveTo>
                  <a:cubicBezTo>
                    <a:pt x="178" y="89"/>
                    <a:pt x="178" y="89"/>
                    <a:pt x="178" y="89"/>
                  </a:cubicBezTo>
                  <a:cubicBezTo>
                    <a:pt x="176" y="78"/>
                    <a:pt x="171" y="67"/>
                    <a:pt x="165" y="58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81" y="41"/>
                    <a:pt x="181" y="37"/>
                    <a:pt x="179" y="34"/>
                  </a:cubicBezTo>
                  <a:cubicBezTo>
                    <a:pt x="170" y="25"/>
                    <a:pt x="170" y="25"/>
                    <a:pt x="170" y="25"/>
                  </a:cubicBezTo>
                  <a:cubicBezTo>
                    <a:pt x="167" y="23"/>
                    <a:pt x="163" y="23"/>
                    <a:pt x="161" y="25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37" y="33"/>
                    <a:pt x="126" y="28"/>
                    <a:pt x="115" y="2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2"/>
                    <a:pt x="112" y="0"/>
                    <a:pt x="10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2" y="0"/>
                    <a:pt x="89" y="2"/>
                    <a:pt x="89" y="6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78" y="28"/>
                    <a:pt x="67" y="33"/>
                    <a:pt x="58" y="39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1" y="23"/>
                    <a:pt x="37" y="23"/>
                    <a:pt x="34" y="2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3" y="37"/>
                    <a:pt x="23" y="41"/>
                    <a:pt x="25" y="43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3" y="67"/>
                    <a:pt x="28" y="78"/>
                    <a:pt x="26" y="89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2" y="89"/>
                    <a:pt x="0" y="92"/>
                    <a:pt x="0" y="96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2"/>
                    <a:pt x="2" y="115"/>
                    <a:pt x="6" y="115"/>
                  </a:cubicBezTo>
                  <a:cubicBezTo>
                    <a:pt x="26" y="115"/>
                    <a:pt x="26" y="115"/>
                    <a:pt x="26" y="115"/>
                  </a:cubicBezTo>
                  <a:cubicBezTo>
                    <a:pt x="28" y="126"/>
                    <a:pt x="33" y="137"/>
                    <a:pt x="39" y="146"/>
                  </a:cubicBezTo>
                  <a:cubicBezTo>
                    <a:pt x="25" y="161"/>
                    <a:pt x="25" y="161"/>
                    <a:pt x="25" y="161"/>
                  </a:cubicBezTo>
                  <a:cubicBezTo>
                    <a:pt x="23" y="163"/>
                    <a:pt x="23" y="167"/>
                    <a:pt x="25" y="17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7" y="181"/>
                    <a:pt x="41" y="181"/>
                    <a:pt x="43" y="179"/>
                  </a:cubicBezTo>
                  <a:cubicBezTo>
                    <a:pt x="58" y="165"/>
                    <a:pt x="58" y="165"/>
                    <a:pt x="58" y="165"/>
                  </a:cubicBezTo>
                  <a:cubicBezTo>
                    <a:pt x="67" y="171"/>
                    <a:pt x="78" y="176"/>
                    <a:pt x="89" y="178"/>
                  </a:cubicBezTo>
                  <a:cubicBezTo>
                    <a:pt x="89" y="198"/>
                    <a:pt x="89" y="198"/>
                    <a:pt x="89" y="198"/>
                  </a:cubicBezTo>
                  <a:cubicBezTo>
                    <a:pt x="89" y="202"/>
                    <a:pt x="92" y="204"/>
                    <a:pt x="96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12" y="204"/>
                    <a:pt x="115" y="202"/>
                    <a:pt x="115" y="198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26" y="176"/>
                    <a:pt x="137" y="171"/>
                    <a:pt x="146" y="165"/>
                  </a:cubicBezTo>
                  <a:cubicBezTo>
                    <a:pt x="161" y="179"/>
                    <a:pt x="161" y="179"/>
                    <a:pt x="161" y="179"/>
                  </a:cubicBezTo>
                  <a:cubicBezTo>
                    <a:pt x="163" y="181"/>
                    <a:pt x="167" y="181"/>
                    <a:pt x="170" y="179"/>
                  </a:cubicBezTo>
                  <a:cubicBezTo>
                    <a:pt x="179" y="170"/>
                    <a:pt x="179" y="170"/>
                    <a:pt x="179" y="170"/>
                  </a:cubicBezTo>
                  <a:cubicBezTo>
                    <a:pt x="181" y="167"/>
                    <a:pt x="181" y="163"/>
                    <a:pt x="179" y="161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71" y="137"/>
                    <a:pt x="176" y="126"/>
                    <a:pt x="178" y="115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202" y="115"/>
                    <a:pt x="204" y="112"/>
                    <a:pt x="204" y="108"/>
                  </a:cubicBezTo>
                  <a:cubicBezTo>
                    <a:pt x="204" y="96"/>
                    <a:pt x="204" y="96"/>
                    <a:pt x="204" y="96"/>
                  </a:cubicBezTo>
                  <a:cubicBezTo>
                    <a:pt x="204" y="92"/>
                    <a:pt x="202" y="89"/>
                    <a:pt x="198" y="89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118">
              <a:extLst>
                <a:ext uri="{FF2B5EF4-FFF2-40B4-BE49-F238E27FC236}">
                  <a16:creationId xmlns:a16="http://schemas.microsoft.com/office/drawing/2014/main" id="{6811A871-FFCE-44F1-A3AF-7C8E10BBB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4888" y="2216150"/>
              <a:ext cx="658812" cy="658813"/>
            </a:xfrm>
            <a:custGeom>
              <a:avLst/>
              <a:gdLst>
                <a:gd name="T0" fmla="*/ 161 w 174"/>
                <a:gd name="T1" fmla="*/ 25 h 174"/>
                <a:gd name="T2" fmla="*/ 146 w 174"/>
                <a:gd name="T3" fmla="*/ 39 h 174"/>
                <a:gd name="T4" fmla="*/ 115 w 174"/>
                <a:gd name="T5" fmla="*/ 26 h 174"/>
                <a:gd name="T6" fmla="*/ 115 w 174"/>
                <a:gd name="T7" fmla="*/ 6 h 174"/>
                <a:gd name="T8" fmla="*/ 108 w 174"/>
                <a:gd name="T9" fmla="*/ 0 h 174"/>
                <a:gd name="T10" fmla="*/ 96 w 174"/>
                <a:gd name="T11" fmla="*/ 0 h 174"/>
                <a:gd name="T12" fmla="*/ 89 w 174"/>
                <a:gd name="T13" fmla="*/ 6 h 174"/>
                <a:gd name="T14" fmla="*/ 89 w 174"/>
                <a:gd name="T15" fmla="*/ 26 h 174"/>
                <a:gd name="T16" fmla="*/ 58 w 174"/>
                <a:gd name="T17" fmla="*/ 39 h 174"/>
                <a:gd name="T18" fmla="*/ 43 w 174"/>
                <a:gd name="T19" fmla="*/ 25 h 174"/>
                <a:gd name="T20" fmla="*/ 34 w 174"/>
                <a:gd name="T21" fmla="*/ 25 h 174"/>
                <a:gd name="T22" fmla="*/ 25 w 174"/>
                <a:gd name="T23" fmla="*/ 34 h 174"/>
                <a:gd name="T24" fmla="*/ 25 w 174"/>
                <a:gd name="T25" fmla="*/ 43 h 174"/>
                <a:gd name="T26" fmla="*/ 39 w 174"/>
                <a:gd name="T27" fmla="*/ 58 h 174"/>
                <a:gd name="T28" fmla="*/ 26 w 174"/>
                <a:gd name="T29" fmla="*/ 89 h 174"/>
                <a:gd name="T30" fmla="*/ 6 w 174"/>
                <a:gd name="T31" fmla="*/ 89 h 174"/>
                <a:gd name="T32" fmla="*/ 0 w 174"/>
                <a:gd name="T33" fmla="*/ 96 h 174"/>
                <a:gd name="T34" fmla="*/ 0 w 174"/>
                <a:gd name="T35" fmla="*/ 108 h 174"/>
                <a:gd name="T36" fmla="*/ 6 w 174"/>
                <a:gd name="T37" fmla="*/ 115 h 174"/>
                <a:gd name="T38" fmla="*/ 26 w 174"/>
                <a:gd name="T39" fmla="*/ 115 h 174"/>
                <a:gd name="T40" fmla="*/ 39 w 174"/>
                <a:gd name="T41" fmla="*/ 146 h 174"/>
                <a:gd name="T42" fmla="*/ 25 w 174"/>
                <a:gd name="T43" fmla="*/ 161 h 174"/>
                <a:gd name="T44" fmla="*/ 25 w 174"/>
                <a:gd name="T45" fmla="*/ 170 h 174"/>
                <a:gd name="T46" fmla="*/ 30 w 174"/>
                <a:gd name="T47" fmla="*/ 174 h 174"/>
                <a:gd name="T48" fmla="*/ 61 w 174"/>
                <a:gd name="T49" fmla="*/ 143 h 174"/>
                <a:gd name="T50" fmla="*/ 44 w 174"/>
                <a:gd name="T51" fmla="*/ 102 h 174"/>
                <a:gd name="T52" fmla="*/ 102 w 174"/>
                <a:gd name="T53" fmla="*/ 44 h 174"/>
                <a:gd name="T54" fmla="*/ 143 w 174"/>
                <a:gd name="T55" fmla="*/ 61 h 174"/>
                <a:gd name="T56" fmla="*/ 174 w 174"/>
                <a:gd name="T57" fmla="*/ 29 h 174"/>
                <a:gd name="T58" fmla="*/ 170 w 174"/>
                <a:gd name="T59" fmla="*/ 25 h 174"/>
                <a:gd name="T60" fmla="*/ 161 w 174"/>
                <a:gd name="T61" fmla="*/ 2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4" h="174">
                  <a:moveTo>
                    <a:pt x="161" y="25"/>
                  </a:moveTo>
                  <a:cubicBezTo>
                    <a:pt x="146" y="39"/>
                    <a:pt x="146" y="39"/>
                    <a:pt x="146" y="39"/>
                  </a:cubicBezTo>
                  <a:cubicBezTo>
                    <a:pt x="137" y="33"/>
                    <a:pt x="126" y="28"/>
                    <a:pt x="115" y="2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2"/>
                    <a:pt x="112" y="0"/>
                    <a:pt x="10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2" y="0"/>
                    <a:pt x="89" y="2"/>
                    <a:pt x="89" y="6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78" y="28"/>
                    <a:pt x="67" y="33"/>
                    <a:pt x="58" y="39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1" y="23"/>
                    <a:pt x="37" y="23"/>
                    <a:pt x="34" y="2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3" y="37"/>
                    <a:pt x="23" y="41"/>
                    <a:pt x="25" y="43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3" y="67"/>
                    <a:pt x="28" y="78"/>
                    <a:pt x="26" y="89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2" y="89"/>
                    <a:pt x="0" y="92"/>
                    <a:pt x="0" y="96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2"/>
                    <a:pt x="2" y="115"/>
                    <a:pt x="6" y="115"/>
                  </a:cubicBezTo>
                  <a:cubicBezTo>
                    <a:pt x="26" y="115"/>
                    <a:pt x="26" y="115"/>
                    <a:pt x="26" y="115"/>
                  </a:cubicBezTo>
                  <a:cubicBezTo>
                    <a:pt x="28" y="126"/>
                    <a:pt x="33" y="137"/>
                    <a:pt x="39" y="146"/>
                  </a:cubicBezTo>
                  <a:cubicBezTo>
                    <a:pt x="25" y="161"/>
                    <a:pt x="25" y="161"/>
                    <a:pt x="25" y="161"/>
                  </a:cubicBezTo>
                  <a:cubicBezTo>
                    <a:pt x="23" y="163"/>
                    <a:pt x="23" y="167"/>
                    <a:pt x="25" y="170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61" y="143"/>
                    <a:pt x="61" y="143"/>
                    <a:pt x="61" y="143"/>
                  </a:cubicBezTo>
                  <a:cubicBezTo>
                    <a:pt x="51" y="132"/>
                    <a:pt x="44" y="118"/>
                    <a:pt x="44" y="102"/>
                  </a:cubicBezTo>
                  <a:cubicBezTo>
                    <a:pt x="44" y="71"/>
                    <a:pt x="70" y="44"/>
                    <a:pt x="102" y="44"/>
                  </a:cubicBezTo>
                  <a:cubicBezTo>
                    <a:pt x="118" y="44"/>
                    <a:pt x="132" y="51"/>
                    <a:pt x="143" y="6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0" y="25"/>
                    <a:pt x="170" y="25"/>
                    <a:pt x="170" y="25"/>
                  </a:cubicBezTo>
                  <a:cubicBezTo>
                    <a:pt x="167" y="23"/>
                    <a:pt x="163" y="23"/>
                    <a:pt x="161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119">
              <a:extLst>
                <a:ext uri="{FF2B5EF4-FFF2-40B4-BE49-F238E27FC236}">
                  <a16:creationId xmlns:a16="http://schemas.microsoft.com/office/drawing/2014/main" id="{63B8E4B9-7F3A-4DE8-9723-E465DD188D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1575" y="2382838"/>
              <a:ext cx="439737" cy="439738"/>
            </a:xfrm>
            <a:custGeom>
              <a:avLst/>
              <a:gdLst>
                <a:gd name="T0" fmla="*/ 58 w 116"/>
                <a:gd name="T1" fmla="*/ 96 h 116"/>
                <a:gd name="T2" fmla="*/ 20 w 116"/>
                <a:gd name="T3" fmla="*/ 58 h 116"/>
                <a:gd name="T4" fmla="*/ 58 w 116"/>
                <a:gd name="T5" fmla="*/ 20 h 116"/>
                <a:gd name="T6" fmla="*/ 96 w 116"/>
                <a:gd name="T7" fmla="*/ 58 h 116"/>
                <a:gd name="T8" fmla="*/ 58 w 116"/>
                <a:gd name="T9" fmla="*/ 96 h 116"/>
                <a:gd name="T10" fmla="*/ 58 w 116"/>
                <a:gd name="T11" fmla="*/ 0 h 116"/>
                <a:gd name="T12" fmla="*/ 0 w 116"/>
                <a:gd name="T13" fmla="*/ 58 h 116"/>
                <a:gd name="T14" fmla="*/ 58 w 116"/>
                <a:gd name="T15" fmla="*/ 116 h 116"/>
                <a:gd name="T16" fmla="*/ 116 w 116"/>
                <a:gd name="T17" fmla="*/ 58 h 116"/>
                <a:gd name="T18" fmla="*/ 58 w 116"/>
                <a:gd name="T1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16">
                  <a:moveTo>
                    <a:pt x="58" y="96"/>
                  </a:moveTo>
                  <a:cubicBezTo>
                    <a:pt x="37" y="96"/>
                    <a:pt x="20" y="79"/>
                    <a:pt x="20" y="58"/>
                  </a:cubicBezTo>
                  <a:cubicBezTo>
                    <a:pt x="20" y="37"/>
                    <a:pt x="37" y="20"/>
                    <a:pt x="58" y="20"/>
                  </a:cubicBezTo>
                  <a:cubicBezTo>
                    <a:pt x="79" y="20"/>
                    <a:pt x="96" y="37"/>
                    <a:pt x="96" y="58"/>
                  </a:cubicBezTo>
                  <a:cubicBezTo>
                    <a:pt x="96" y="79"/>
                    <a:pt x="79" y="96"/>
                    <a:pt x="58" y="96"/>
                  </a:cubicBezTo>
                  <a:close/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120">
              <a:extLst>
                <a:ext uri="{FF2B5EF4-FFF2-40B4-BE49-F238E27FC236}">
                  <a16:creationId xmlns:a16="http://schemas.microsoft.com/office/drawing/2014/main" id="{D80DCBB8-7FE3-4964-AC81-60B2C8EC7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5" y="2382838"/>
              <a:ext cx="374650" cy="374650"/>
            </a:xfrm>
            <a:custGeom>
              <a:avLst/>
              <a:gdLst>
                <a:gd name="T0" fmla="*/ 58 w 99"/>
                <a:gd name="T1" fmla="*/ 0 h 99"/>
                <a:gd name="T2" fmla="*/ 0 w 99"/>
                <a:gd name="T3" fmla="*/ 58 h 99"/>
                <a:gd name="T4" fmla="*/ 17 w 99"/>
                <a:gd name="T5" fmla="*/ 99 h 99"/>
                <a:gd name="T6" fmla="*/ 31 w 99"/>
                <a:gd name="T7" fmla="*/ 85 h 99"/>
                <a:gd name="T8" fmla="*/ 20 w 99"/>
                <a:gd name="T9" fmla="*/ 58 h 99"/>
                <a:gd name="T10" fmla="*/ 58 w 99"/>
                <a:gd name="T11" fmla="*/ 20 h 99"/>
                <a:gd name="T12" fmla="*/ 85 w 99"/>
                <a:gd name="T13" fmla="*/ 31 h 99"/>
                <a:gd name="T14" fmla="*/ 99 w 99"/>
                <a:gd name="T15" fmla="*/ 17 h 99"/>
                <a:gd name="T16" fmla="*/ 58 w 99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99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74"/>
                    <a:pt x="7" y="88"/>
                    <a:pt x="17" y="99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24" y="78"/>
                    <a:pt x="20" y="69"/>
                    <a:pt x="20" y="58"/>
                  </a:cubicBezTo>
                  <a:cubicBezTo>
                    <a:pt x="20" y="37"/>
                    <a:pt x="37" y="20"/>
                    <a:pt x="58" y="20"/>
                  </a:cubicBezTo>
                  <a:cubicBezTo>
                    <a:pt x="69" y="20"/>
                    <a:pt x="78" y="24"/>
                    <a:pt x="85" y="31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88" y="7"/>
                    <a:pt x="74" y="0"/>
                    <a:pt x="58" y="0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121">
              <a:extLst>
                <a:ext uri="{FF2B5EF4-FFF2-40B4-BE49-F238E27FC236}">
                  <a16:creationId xmlns:a16="http://schemas.microsoft.com/office/drawing/2014/main" id="{FDAC3FB3-347D-4390-96C5-EB6BF70E45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7775" y="2459038"/>
              <a:ext cx="287337" cy="287338"/>
            </a:xfrm>
            <a:custGeom>
              <a:avLst/>
              <a:gdLst>
                <a:gd name="T0" fmla="*/ 38 w 76"/>
                <a:gd name="T1" fmla="*/ 64 h 76"/>
                <a:gd name="T2" fmla="*/ 12 w 76"/>
                <a:gd name="T3" fmla="*/ 38 h 76"/>
                <a:gd name="T4" fmla="*/ 38 w 76"/>
                <a:gd name="T5" fmla="*/ 12 h 76"/>
                <a:gd name="T6" fmla="*/ 64 w 76"/>
                <a:gd name="T7" fmla="*/ 38 h 76"/>
                <a:gd name="T8" fmla="*/ 38 w 76"/>
                <a:gd name="T9" fmla="*/ 64 h 76"/>
                <a:gd name="T10" fmla="*/ 38 w 76"/>
                <a:gd name="T11" fmla="*/ 0 h 76"/>
                <a:gd name="T12" fmla="*/ 0 w 76"/>
                <a:gd name="T13" fmla="*/ 38 h 76"/>
                <a:gd name="T14" fmla="*/ 38 w 76"/>
                <a:gd name="T15" fmla="*/ 76 h 76"/>
                <a:gd name="T16" fmla="*/ 76 w 76"/>
                <a:gd name="T17" fmla="*/ 38 h 76"/>
                <a:gd name="T18" fmla="*/ 38 w 76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76">
                  <a:moveTo>
                    <a:pt x="38" y="64"/>
                  </a:moveTo>
                  <a:cubicBezTo>
                    <a:pt x="24" y="64"/>
                    <a:pt x="12" y="52"/>
                    <a:pt x="12" y="38"/>
                  </a:cubicBezTo>
                  <a:cubicBezTo>
                    <a:pt x="12" y="24"/>
                    <a:pt x="24" y="12"/>
                    <a:pt x="38" y="12"/>
                  </a:cubicBezTo>
                  <a:cubicBezTo>
                    <a:pt x="52" y="12"/>
                    <a:pt x="64" y="24"/>
                    <a:pt x="64" y="38"/>
                  </a:cubicBezTo>
                  <a:cubicBezTo>
                    <a:pt x="64" y="52"/>
                    <a:pt x="52" y="64"/>
                    <a:pt x="38" y="64"/>
                  </a:cubicBezTo>
                  <a:close/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6"/>
                    <a:pt x="38" y="76"/>
                  </a:cubicBezTo>
                  <a:cubicBezTo>
                    <a:pt x="59" y="76"/>
                    <a:pt x="76" y="59"/>
                    <a:pt x="76" y="38"/>
                  </a:cubicBezTo>
                  <a:cubicBezTo>
                    <a:pt x="76" y="17"/>
                    <a:pt x="59" y="0"/>
                    <a:pt x="38" y="0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122">
              <a:extLst>
                <a:ext uri="{FF2B5EF4-FFF2-40B4-BE49-F238E27FC236}">
                  <a16:creationId xmlns:a16="http://schemas.microsoft.com/office/drawing/2014/main" id="{AA745798-79F7-421C-A70C-0343FA96B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7775" y="2459038"/>
              <a:ext cx="246062" cy="246063"/>
            </a:xfrm>
            <a:custGeom>
              <a:avLst/>
              <a:gdLst>
                <a:gd name="T0" fmla="*/ 38 w 65"/>
                <a:gd name="T1" fmla="*/ 0 h 65"/>
                <a:gd name="T2" fmla="*/ 0 w 65"/>
                <a:gd name="T3" fmla="*/ 38 h 65"/>
                <a:gd name="T4" fmla="*/ 11 w 65"/>
                <a:gd name="T5" fmla="*/ 65 h 65"/>
                <a:gd name="T6" fmla="*/ 20 w 65"/>
                <a:gd name="T7" fmla="*/ 56 h 65"/>
                <a:gd name="T8" fmla="*/ 12 w 65"/>
                <a:gd name="T9" fmla="*/ 38 h 65"/>
                <a:gd name="T10" fmla="*/ 38 w 65"/>
                <a:gd name="T11" fmla="*/ 12 h 65"/>
                <a:gd name="T12" fmla="*/ 56 w 65"/>
                <a:gd name="T13" fmla="*/ 20 h 65"/>
                <a:gd name="T14" fmla="*/ 65 w 65"/>
                <a:gd name="T15" fmla="*/ 11 h 65"/>
                <a:gd name="T16" fmla="*/ 38 w 65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65"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49"/>
                    <a:pt x="4" y="58"/>
                    <a:pt x="11" y="65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15" y="51"/>
                    <a:pt x="12" y="45"/>
                    <a:pt x="12" y="38"/>
                  </a:cubicBezTo>
                  <a:cubicBezTo>
                    <a:pt x="12" y="24"/>
                    <a:pt x="24" y="12"/>
                    <a:pt x="38" y="12"/>
                  </a:cubicBezTo>
                  <a:cubicBezTo>
                    <a:pt x="45" y="12"/>
                    <a:pt x="51" y="15"/>
                    <a:pt x="56" y="20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6" name="Title 1">
            <a:extLst>
              <a:ext uri="{FF2B5EF4-FFF2-40B4-BE49-F238E27FC236}">
                <a16:creationId xmlns:a16="http://schemas.microsoft.com/office/drawing/2014/main" id="{81C6A724-0FB4-4D8E-99FB-28A176D6CD9F}"/>
              </a:ext>
            </a:extLst>
          </p:cNvPr>
          <p:cNvSpPr txBox="1">
            <a:spLocks/>
          </p:cNvSpPr>
          <p:nvPr/>
        </p:nvSpPr>
        <p:spPr>
          <a:xfrm>
            <a:off x="6233973" y="3634740"/>
            <a:ext cx="1493671" cy="20175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save time and reduce complexity we only looked at sets with 1+ piece counts and reduced the years scope to 2000 and afterwards. </a:t>
            </a: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07DB6CF9-2821-494E-8A5D-14146280FE23}"/>
              </a:ext>
            </a:extLst>
          </p:cNvPr>
          <p:cNvSpPr txBox="1">
            <a:spLocks/>
          </p:cNvSpPr>
          <p:nvPr/>
        </p:nvSpPr>
        <p:spPr>
          <a:xfrm>
            <a:off x="8119750" y="3634740"/>
            <a:ext cx="1493671" cy="20175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Looking at the data; minifigs needed NA values, and the URL and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age_range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columns were dropped due to not having analytical value </a:t>
            </a: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8DE727F1-8EF1-45DC-822E-56C2113332A5}"/>
              </a:ext>
            </a:extLst>
          </p:cNvPr>
          <p:cNvSpPr txBox="1">
            <a:spLocks/>
          </p:cNvSpPr>
          <p:nvPr/>
        </p:nvSpPr>
        <p:spPr>
          <a:xfrm>
            <a:off x="10005527" y="3634740"/>
            <a:ext cx="1493671" cy="20175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final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Lego_cleaned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set has 2000+and 10 columns most categorical with 4 numerical  data columns and is ready for analysis and presentation </a:t>
            </a:r>
          </a:p>
        </p:txBody>
      </p:sp>
      <p:sp>
        <p:nvSpPr>
          <p:cNvPr id="89" name="Freeform 46">
            <a:extLst>
              <a:ext uri="{FF2B5EF4-FFF2-40B4-BE49-F238E27FC236}">
                <a16:creationId xmlns:a16="http://schemas.microsoft.com/office/drawing/2014/main" id="{2B479856-F765-422E-A616-FADA65D982D6}"/>
              </a:ext>
            </a:extLst>
          </p:cNvPr>
          <p:cNvSpPr/>
          <p:nvPr/>
        </p:nvSpPr>
        <p:spPr>
          <a:xfrm>
            <a:off x="6438460" y="5780750"/>
            <a:ext cx="1084697" cy="80948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Freeform 46">
            <a:extLst>
              <a:ext uri="{FF2B5EF4-FFF2-40B4-BE49-F238E27FC236}">
                <a16:creationId xmlns:a16="http://schemas.microsoft.com/office/drawing/2014/main" id="{9EB3B54E-4E49-4BE4-AB11-6C98799D2A2D}"/>
              </a:ext>
            </a:extLst>
          </p:cNvPr>
          <p:cNvSpPr/>
          <p:nvPr/>
        </p:nvSpPr>
        <p:spPr>
          <a:xfrm>
            <a:off x="8324237" y="5780750"/>
            <a:ext cx="1084697" cy="80948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Freeform 46">
            <a:extLst>
              <a:ext uri="{FF2B5EF4-FFF2-40B4-BE49-F238E27FC236}">
                <a16:creationId xmlns:a16="http://schemas.microsoft.com/office/drawing/2014/main" id="{4A9A4972-D060-43D5-9967-ECB37C1C446D}"/>
              </a:ext>
            </a:extLst>
          </p:cNvPr>
          <p:cNvSpPr/>
          <p:nvPr/>
        </p:nvSpPr>
        <p:spPr>
          <a:xfrm>
            <a:off x="10210014" y="5780750"/>
            <a:ext cx="1084697" cy="80948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3" name="任意多边形: 形状 16">
            <a:extLst>
              <a:ext uri="{FF2B5EF4-FFF2-40B4-BE49-F238E27FC236}">
                <a16:creationId xmlns:a16="http://schemas.microsoft.com/office/drawing/2014/main" id="{D77BCD6D-3CA3-4FBA-AE6F-8FFE7AB82299}"/>
              </a:ext>
            </a:extLst>
          </p:cNvPr>
          <p:cNvSpPr/>
          <p:nvPr/>
        </p:nvSpPr>
        <p:spPr>
          <a:xfrm>
            <a:off x="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: 形状 16">
            <a:extLst>
              <a:ext uri="{FF2B5EF4-FFF2-40B4-BE49-F238E27FC236}">
                <a16:creationId xmlns:a16="http://schemas.microsoft.com/office/drawing/2014/main" id="{DB50D6CE-7287-442B-B6AF-EAFB69B0C72D}"/>
              </a:ext>
            </a:extLst>
          </p:cNvPr>
          <p:cNvSpPr/>
          <p:nvPr/>
        </p:nvSpPr>
        <p:spPr>
          <a:xfrm>
            <a:off x="272415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任意多边形: 形状 16">
            <a:extLst>
              <a:ext uri="{FF2B5EF4-FFF2-40B4-BE49-F238E27FC236}">
                <a16:creationId xmlns:a16="http://schemas.microsoft.com/office/drawing/2014/main" id="{DA15B47E-2C18-48FE-8019-64213F8B312A}"/>
              </a:ext>
            </a:extLst>
          </p:cNvPr>
          <p:cNvSpPr/>
          <p:nvPr/>
        </p:nvSpPr>
        <p:spPr>
          <a:xfrm>
            <a:off x="546735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任意多边形: 形状 16">
            <a:extLst>
              <a:ext uri="{FF2B5EF4-FFF2-40B4-BE49-F238E27FC236}">
                <a16:creationId xmlns:a16="http://schemas.microsoft.com/office/drawing/2014/main" id="{26E91692-B844-4275-9982-FDA757730759}"/>
              </a:ext>
            </a:extLst>
          </p:cNvPr>
          <p:cNvSpPr/>
          <p:nvPr/>
        </p:nvSpPr>
        <p:spPr>
          <a:xfrm>
            <a:off x="817245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A5629178-9537-4CD9-B8A6-5A072269BDD9}"/>
              </a:ext>
            </a:extLst>
          </p:cNvPr>
          <p:cNvSpPr/>
          <p:nvPr/>
        </p:nvSpPr>
        <p:spPr>
          <a:xfrm>
            <a:off x="10915650" y="6462914"/>
            <a:ext cx="1276350" cy="464457"/>
          </a:xfrm>
          <a:custGeom>
            <a:avLst/>
            <a:gdLst>
              <a:gd name="connsiteX0" fmla="*/ 97047 w 1276350"/>
              <a:gd name="connsiteY0" fmla="*/ 0 h 464457"/>
              <a:gd name="connsiteX1" fmla="*/ 358828 w 1276350"/>
              <a:gd name="connsiteY1" fmla="*/ 0 h 464457"/>
              <a:gd name="connsiteX2" fmla="*/ 358828 w 1276350"/>
              <a:gd name="connsiteY2" fmla="*/ 111250 h 464457"/>
              <a:gd name="connsiteX3" fmla="*/ 554462 w 1276350"/>
              <a:gd name="connsiteY3" fmla="*/ 111250 h 464457"/>
              <a:gd name="connsiteX4" fmla="*/ 554462 w 1276350"/>
              <a:gd name="connsiteY4" fmla="*/ 0 h 464457"/>
              <a:gd name="connsiteX5" fmla="*/ 816244 w 1276350"/>
              <a:gd name="connsiteY5" fmla="*/ 0 h 464457"/>
              <a:gd name="connsiteX6" fmla="*/ 816244 w 1276350"/>
              <a:gd name="connsiteY6" fmla="*/ 111250 h 464457"/>
              <a:gd name="connsiteX7" fmla="*/ 1011878 w 1276350"/>
              <a:gd name="connsiteY7" fmla="*/ 111250 h 464457"/>
              <a:gd name="connsiteX8" fmla="*/ 1011878 w 1276350"/>
              <a:gd name="connsiteY8" fmla="*/ 0 h 464457"/>
              <a:gd name="connsiteX9" fmla="*/ 1273659 w 1276350"/>
              <a:gd name="connsiteY9" fmla="*/ 0 h 464457"/>
              <a:gd name="connsiteX10" fmla="*/ 1273659 w 1276350"/>
              <a:gd name="connsiteY10" fmla="*/ 111250 h 464457"/>
              <a:gd name="connsiteX11" fmla="*/ 1276350 w 1276350"/>
              <a:gd name="connsiteY11" fmla="*/ 111250 h 464457"/>
              <a:gd name="connsiteX12" fmla="*/ 1276350 w 1276350"/>
              <a:gd name="connsiteY12" fmla="*/ 464457 h 464457"/>
              <a:gd name="connsiteX13" fmla="*/ 0 w 1276350"/>
              <a:gd name="connsiteY13" fmla="*/ 464457 h 464457"/>
              <a:gd name="connsiteX14" fmla="*/ 0 w 1276350"/>
              <a:gd name="connsiteY14" fmla="*/ 111250 h 464457"/>
              <a:gd name="connsiteX15" fmla="*/ 97047 w 1276350"/>
              <a:gd name="connsiteY15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76350" h="464457">
                <a:moveTo>
                  <a:pt x="97047" y="0"/>
                </a:moveTo>
                <a:lnTo>
                  <a:pt x="358828" y="0"/>
                </a:lnTo>
                <a:lnTo>
                  <a:pt x="358828" y="111250"/>
                </a:lnTo>
                <a:lnTo>
                  <a:pt x="554462" y="111250"/>
                </a:lnTo>
                <a:lnTo>
                  <a:pt x="554462" y="0"/>
                </a:lnTo>
                <a:lnTo>
                  <a:pt x="816244" y="0"/>
                </a:lnTo>
                <a:lnTo>
                  <a:pt x="816244" y="111250"/>
                </a:lnTo>
                <a:lnTo>
                  <a:pt x="1011878" y="111250"/>
                </a:lnTo>
                <a:lnTo>
                  <a:pt x="1011878" y="0"/>
                </a:lnTo>
                <a:lnTo>
                  <a:pt x="1273659" y="0"/>
                </a:lnTo>
                <a:lnTo>
                  <a:pt x="1273659" y="111250"/>
                </a:lnTo>
                <a:lnTo>
                  <a:pt x="1276350" y="111250"/>
                </a:lnTo>
                <a:lnTo>
                  <a:pt x="1276350" y="464457"/>
                </a:lnTo>
                <a:lnTo>
                  <a:pt x="0" y="464457"/>
                </a:lnTo>
                <a:lnTo>
                  <a:pt x="0" y="111250"/>
                </a:lnTo>
                <a:lnTo>
                  <a:pt x="97047" y="11125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420AC76-9596-4B0C-A95B-0353EDD00DFC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B6C789B-4CA8-45C4-BEF9-5DE898D5025A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Slide Number Placeholder 5">
            <a:extLst>
              <a:ext uri="{FF2B5EF4-FFF2-40B4-BE49-F238E27FC236}">
                <a16:creationId xmlns:a16="http://schemas.microsoft.com/office/drawing/2014/main" id="{C2E5CD9A-ACDF-417B-8034-6B5F025E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6F16308-767D-414C-B152-8F6203C22A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39537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CE358C55-9935-4BDB-8C4C-21DEEEEBE36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da-DK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24" name="Freeform 46">
            <a:extLst>
              <a:ext uri="{FF2B5EF4-FFF2-40B4-BE49-F238E27FC236}">
                <a16:creationId xmlns:a16="http://schemas.microsoft.com/office/drawing/2014/main" id="{A3A94A0F-AFE9-42B1-BA38-5020B02B1A97}"/>
              </a:ext>
            </a:extLst>
          </p:cNvPr>
          <p:cNvSpPr/>
          <p:nvPr/>
        </p:nvSpPr>
        <p:spPr>
          <a:xfrm>
            <a:off x="564243" y="5369083"/>
            <a:ext cx="7010349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7" name="Freeform 46">
            <a:extLst>
              <a:ext uri="{FF2B5EF4-FFF2-40B4-BE49-F238E27FC236}">
                <a16:creationId xmlns:a16="http://schemas.microsoft.com/office/drawing/2014/main" id="{18213331-F60D-4BEB-A12A-782E863E8E9D}"/>
              </a:ext>
            </a:extLst>
          </p:cNvPr>
          <p:cNvSpPr/>
          <p:nvPr/>
        </p:nvSpPr>
        <p:spPr>
          <a:xfrm>
            <a:off x="564243" y="4419123"/>
            <a:ext cx="7504016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8" name="Freeform 46">
            <a:extLst>
              <a:ext uri="{FF2B5EF4-FFF2-40B4-BE49-F238E27FC236}">
                <a16:creationId xmlns:a16="http://schemas.microsoft.com/office/drawing/2014/main" id="{46531198-66DA-41DB-A121-9871C4FC14E5}"/>
              </a:ext>
            </a:extLst>
          </p:cNvPr>
          <p:cNvSpPr/>
          <p:nvPr/>
        </p:nvSpPr>
        <p:spPr>
          <a:xfrm>
            <a:off x="564242" y="3469162"/>
            <a:ext cx="8343059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9" name="Freeform 46">
            <a:extLst>
              <a:ext uri="{FF2B5EF4-FFF2-40B4-BE49-F238E27FC236}">
                <a16:creationId xmlns:a16="http://schemas.microsoft.com/office/drawing/2014/main" id="{81E9A37E-D40C-4428-ACA1-919FE3DD777C}"/>
              </a:ext>
            </a:extLst>
          </p:cNvPr>
          <p:cNvSpPr/>
          <p:nvPr/>
        </p:nvSpPr>
        <p:spPr>
          <a:xfrm>
            <a:off x="564242" y="2519203"/>
            <a:ext cx="9315400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0" name="Freeform 46">
            <a:extLst>
              <a:ext uri="{FF2B5EF4-FFF2-40B4-BE49-F238E27FC236}">
                <a16:creationId xmlns:a16="http://schemas.microsoft.com/office/drawing/2014/main" id="{EC7B5826-1D50-4CD4-AA3A-A3DC3BA6DC53}"/>
              </a:ext>
            </a:extLst>
          </p:cNvPr>
          <p:cNvSpPr/>
          <p:nvPr/>
        </p:nvSpPr>
        <p:spPr>
          <a:xfrm>
            <a:off x="564241" y="1569242"/>
            <a:ext cx="10125025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F7762B-30A3-4914-8456-7BE0162E27E2}"/>
              </a:ext>
            </a:extLst>
          </p:cNvPr>
          <p:cNvGrpSpPr/>
          <p:nvPr/>
        </p:nvGrpSpPr>
        <p:grpSpPr>
          <a:xfrm>
            <a:off x="16177" y="843643"/>
            <a:ext cx="12214702" cy="464457"/>
            <a:chOff x="16177" y="-27807"/>
            <a:chExt cx="12214702" cy="464457"/>
          </a:xfrm>
          <a:solidFill>
            <a:srgbClr val="D01012"/>
          </a:solidFill>
        </p:grpSpPr>
        <p:sp>
          <p:nvSpPr>
            <p:cNvPr id="18" name="任意多边形: 形状 16">
              <a:extLst>
                <a:ext uri="{FF2B5EF4-FFF2-40B4-BE49-F238E27FC236}">
                  <a16:creationId xmlns:a16="http://schemas.microsoft.com/office/drawing/2014/main" id="{81D8055E-6ABD-47A7-B164-18FE525C1818}"/>
                </a:ext>
              </a:extLst>
            </p:cNvPr>
            <p:cNvSpPr/>
            <p:nvPr/>
          </p:nvSpPr>
          <p:spPr>
            <a:xfrm rot="10800000">
              <a:off x="2746677" y="-27807"/>
              <a:ext cx="2742954" cy="464457"/>
            </a:xfrm>
            <a:custGeom>
              <a:avLst/>
              <a:gdLst>
                <a:gd name="connsiteX0" fmla="*/ 75600 w 2136775"/>
                <a:gd name="connsiteY0" fmla="*/ 0 h 346075"/>
                <a:gd name="connsiteX1" fmla="*/ 279529 w 2136775"/>
                <a:gd name="connsiteY1" fmla="*/ 0 h 346075"/>
                <a:gd name="connsiteX2" fmla="*/ 279529 w 2136775"/>
                <a:gd name="connsiteY2" fmla="*/ 82894 h 346075"/>
                <a:gd name="connsiteX3" fmla="*/ 431929 w 2136775"/>
                <a:gd name="connsiteY3" fmla="*/ 82894 h 346075"/>
                <a:gd name="connsiteX4" fmla="*/ 431929 w 2136775"/>
                <a:gd name="connsiteY4" fmla="*/ 0 h 346075"/>
                <a:gd name="connsiteX5" fmla="*/ 635858 w 2136775"/>
                <a:gd name="connsiteY5" fmla="*/ 0 h 346075"/>
                <a:gd name="connsiteX6" fmla="*/ 635858 w 2136775"/>
                <a:gd name="connsiteY6" fmla="*/ 82894 h 346075"/>
                <a:gd name="connsiteX7" fmla="*/ 788258 w 2136775"/>
                <a:gd name="connsiteY7" fmla="*/ 82894 h 346075"/>
                <a:gd name="connsiteX8" fmla="*/ 788258 w 2136775"/>
                <a:gd name="connsiteY8" fmla="*/ 0 h 346075"/>
                <a:gd name="connsiteX9" fmla="*/ 992187 w 2136775"/>
                <a:gd name="connsiteY9" fmla="*/ 0 h 346075"/>
                <a:gd name="connsiteX10" fmla="*/ 992187 w 2136775"/>
                <a:gd name="connsiteY10" fmla="*/ 82894 h 346075"/>
                <a:gd name="connsiteX11" fmla="*/ 1144587 w 2136775"/>
                <a:gd name="connsiteY11" fmla="*/ 82894 h 346075"/>
                <a:gd name="connsiteX12" fmla="*/ 1144587 w 2136775"/>
                <a:gd name="connsiteY12" fmla="*/ 0 h 346075"/>
                <a:gd name="connsiteX13" fmla="*/ 1348516 w 2136775"/>
                <a:gd name="connsiteY13" fmla="*/ 0 h 346075"/>
                <a:gd name="connsiteX14" fmla="*/ 1348516 w 2136775"/>
                <a:gd name="connsiteY14" fmla="*/ 82894 h 346075"/>
                <a:gd name="connsiteX15" fmla="*/ 1500916 w 2136775"/>
                <a:gd name="connsiteY15" fmla="*/ 82894 h 346075"/>
                <a:gd name="connsiteX16" fmla="*/ 1500916 w 2136775"/>
                <a:gd name="connsiteY16" fmla="*/ 0 h 346075"/>
                <a:gd name="connsiteX17" fmla="*/ 1704845 w 2136775"/>
                <a:gd name="connsiteY17" fmla="*/ 0 h 346075"/>
                <a:gd name="connsiteX18" fmla="*/ 1704845 w 2136775"/>
                <a:gd name="connsiteY18" fmla="*/ 82894 h 346075"/>
                <a:gd name="connsiteX19" fmla="*/ 1857245 w 2136775"/>
                <a:gd name="connsiteY19" fmla="*/ 82894 h 346075"/>
                <a:gd name="connsiteX20" fmla="*/ 1857245 w 2136775"/>
                <a:gd name="connsiteY20" fmla="*/ 0 h 346075"/>
                <a:gd name="connsiteX21" fmla="*/ 2061175 w 2136775"/>
                <a:gd name="connsiteY21" fmla="*/ 0 h 346075"/>
                <a:gd name="connsiteX22" fmla="*/ 2061175 w 2136775"/>
                <a:gd name="connsiteY22" fmla="*/ 82894 h 346075"/>
                <a:gd name="connsiteX23" fmla="*/ 2136775 w 2136775"/>
                <a:gd name="connsiteY23" fmla="*/ 82894 h 346075"/>
                <a:gd name="connsiteX24" fmla="*/ 2136775 w 2136775"/>
                <a:gd name="connsiteY24" fmla="*/ 346075 h 346075"/>
                <a:gd name="connsiteX25" fmla="*/ 0 w 2136775"/>
                <a:gd name="connsiteY25" fmla="*/ 346075 h 346075"/>
                <a:gd name="connsiteX26" fmla="*/ 0 w 2136775"/>
                <a:gd name="connsiteY26" fmla="*/ 82894 h 346075"/>
                <a:gd name="connsiteX27" fmla="*/ 75600 w 2136775"/>
                <a:gd name="connsiteY27" fmla="*/ 82894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36775" h="346075">
                  <a:moveTo>
                    <a:pt x="75600" y="0"/>
                  </a:moveTo>
                  <a:lnTo>
                    <a:pt x="279529" y="0"/>
                  </a:lnTo>
                  <a:lnTo>
                    <a:pt x="279529" y="82894"/>
                  </a:lnTo>
                  <a:lnTo>
                    <a:pt x="431929" y="82894"/>
                  </a:lnTo>
                  <a:lnTo>
                    <a:pt x="431929" y="0"/>
                  </a:lnTo>
                  <a:lnTo>
                    <a:pt x="635858" y="0"/>
                  </a:lnTo>
                  <a:lnTo>
                    <a:pt x="635858" y="82894"/>
                  </a:lnTo>
                  <a:lnTo>
                    <a:pt x="788258" y="82894"/>
                  </a:lnTo>
                  <a:lnTo>
                    <a:pt x="788258" y="0"/>
                  </a:lnTo>
                  <a:lnTo>
                    <a:pt x="992187" y="0"/>
                  </a:lnTo>
                  <a:lnTo>
                    <a:pt x="992187" y="82894"/>
                  </a:lnTo>
                  <a:lnTo>
                    <a:pt x="1144587" y="82894"/>
                  </a:lnTo>
                  <a:lnTo>
                    <a:pt x="1144587" y="0"/>
                  </a:lnTo>
                  <a:lnTo>
                    <a:pt x="1348516" y="0"/>
                  </a:lnTo>
                  <a:lnTo>
                    <a:pt x="1348516" y="82894"/>
                  </a:lnTo>
                  <a:lnTo>
                    <a:pt x="1500916" y="82894"/>
                  </a:lnTo>
                  <a:lnTo>
                    <a:pt x="1500916" y="0"/>
                  </a:lnTo>
                  <a:lnTo>
                    <a:pt x="1704845" y="0"/>
                  </a:lnTo>
                  <a:lnTo>
                    <a:pt x="1704845" y="82894"/>
                  </a:lnTo>
                  <a:lnTo>
                    <a:pt x="1857245" y="82894"/>
                  </a:lnTo>
                  <a:lnTo>
                    <a:pt x="1857245" y="0"/>
                  </a:lnTo>
                  <a:lnTo>
                    <a:pt x="2061175" y="0"/>
                  </a:lnTo>
                  <a:lnTo>
                    <a:pt x="2061175" y="82894"/>
                  </a:lnTo>
                  <a:lnTo>
                    <a:pt x="2136775" y="82894"/>
                  </a:lnTo>
                  <a:lnTo>
                    <a:pt x="2136775" y="346075"/>
                  </a:lnTo>
                  <a:lnTo>
                    <a:pt x="0" y="346075"/>
                  </a:lnTo>
                  <a:lnTo>
                    <a:pt x="0" y="82894"/>
                  </a:lnTo>
                  <a:lnTo>
                    <a:pt x="75600" y="828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6">
              <a:extLst>
                <a:ext uri="{FF2B5EF4-FFF2-40B4-BE49-F238E27FC236}">
                  <a16:creationId xmlns:a16="http://schemas.microsoft.com/office/drawing/2014/main" id="{409E19B4-DC7A-4664-AC43-4D5FEA26E870}"/>
                </a:ext>
              </a:extLst>
            </p:cNvPr>
            <p:cNvSpPr/>
            <p:nvPr/>
          </p:nvSpPr>
          <p:spPr>
            <a:xfrm rot="10800000">
              <a:off x="16177" y="-27807"/>
              <a:ext cx="2742954" cy="464457"/>
            </a:xfrm>
            <a:custGeom>
              <a:avLst/>
              <a:gdLst>
                <a:gd name="connsiteX0" fmla="*/ 75600 w 2136775"/>
                <a:gd name="connsiteY0" fmla="*/ 0 h 346075"/>
                <a:gd name="connsiteX1" fmla="*/ 279529 w 2136775"/>
                <a:gd name="connsiteY1" fmla="*/ 0 h 346075"/>
                <a:gd name="connsiteX2" fmla="*/ 279529 w 2136775"/>
                <a:gd name="connsiteY2" fmla="*/ 82894 h 346075"/>
                <a:gd name="connsiteX3" fmla="*/ 431929 w 2136775"/>
                <a:gd name="connsiteY3" fmla="*/ 82894 h 346075"/>
                <a:gd name="connsiteX4" fmla="*/ 431929 w 2136775"/>
                <a:gd name="connsiteY4" fmla="*/ 0 h 346075"/>
                <a:gd name="connsiteX5" fmla="*/ 635858 w 2136775"/>
                <a:gd name="connsiteY5" fmla="*/ 0 h 346075"/>
                <a:gd name="connsiteX6" fmla="*/ 635858 w 2136775"/>
                <a:gd name="connsiteY6" fmla="*/ 82894 h 346075"/>
                <a:gd name="connsiteX7" fmla="*/ 788258 w 2136775"/>
                <a:gd name="connsiteY7" fmla="*/ 82894 h 346075"/>
                <a:gd name="connsiteX8" fmla="*/ 788258 w 2136775"/>
                <a:gd name="connsiteY8" fmla="*/ 0 h 346075"/>
                <a:gd name="connsiteX9" fmla="*/ 992187 w 2136775"/>
                <a:gd name="connsiteY9" fmla="*/ 0 h 346075"/>
                <a:gd name="connsiteX10" fmla="*/ 992187 w 2136775"/>
                <a:gd name="connsiteY10" fmla="*/ 82894 h 346075"/>
                <a:gd name="connsiteX11" fmla="*/ 1144587 w 2136775"/>
                <a:gd name="connsiteY11" fmla="*/ 82894 h 346075"/>
                <a:gd name="connsiteX12" fmla="*/ 1144587 w 2136775"/>
                <a:gd name="connsiteY12" fmla="*/ 0 h 346075"/>
                <a:gd name="connsiteX13" fmla="*/ 1348516 w 2136775"/>
                <a:gd name="connsiteY13" fmla="*/ 0 h 346075"/>
                <a:gd name="connsiteX14" fmla="*/ 1348516 w 2136775"/>
                <a:gd name="connsiteY14" fmla="*/ 82894 h 346075"/>
                <a:gd name="connsiteX15" fmla="*/ 1500916 w 2136775"/>
                <a:gd name="connsiteY15" fmla="*/ 82894 h 346075"/>
                <a:gd name="connsiteX16" fmla="*/ 1500916 w 2136775"/>
                <a:gd name="connsiteY16" fmla="*/ 0 h 346075"/>
                <a:gd name="connsiteX17" fmla="*/ 1704845 w 2136775"/>
                <a:gd name="connsiteY17" fmla="*/ 0 h 346075"/>
                <a:gd name="connsiteX18" fmla="*/ 1704845 w 2136775"/>
                <a:gd name="connsiteY18" fmla="*/ 82894 h 346075"/>
                <a:gd name="connsiteX19" fmla="*/ 1857245 w 2136775"/>
                <a:gd name="connsiteY19" fmla="*/ 82894 h 346075"/>
                <a:gd name="connsiteX20" fmla="*/ 1857245 w 2136775"/>
                <a:gd name="connsiteY20" fmla="*/ 0 h 346075"/>
                <a:gd name="connsiteX21" fmla="*/ 2061175 w 2136775"/>
                <a:gd name="connsiteY21" fmla="*/ 0 h 346075"/>
                <a:gd name="connsiteX22" fmla="*/ 2061175 w 2136775"/>
                <a:gd name="connsiteY22" fmla="*/ 82894 h 346075"/>
                <a:gd name="connsiteX23" fmla="*/ 2136775 w 2136775"/>
                <a:gd name="connsiteY23" fmla="*/ 82894 h 346075"/>
                <a:gd name="connsiteX24" fmla="*/ 2136775 w 2136775"/>
                <a:gd name="connsiteY24" fmla="*/ 346075 h 346075"/>
                <a:gd name="connsiteX25" fmla="*/ 0 w 2136775"/>
                <a:gd name="connsiteY25" fmla="*/ 346075 h 346075"/>
                <a:gd name="connsiteX26" fmla="*/ 0 w 2136775"/>
                <a:gd name="connsiteY26" fmla="*/ 82894 h 346075"/>
                <a:gd name="connsiteX27" fmla="*/ 75600 w 2136775"/>
                <a:gd name="connsiteY27" fmla="*/ 82894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36775" h="346075">
                  <a:moveTo>
                    <a:pt x="75600" y="0"/>
                  </a:moveTo>
                  <a:lnTo>
                    <a:pt x="279529" y="0"/>
                  </a:lnTo>
                  <a:lnTo>
                    <a:pt x="279529" y="82894"/>
                  </a:lnTo>
                  <a:lnTo>
                    <a:pt x="431929" y="82894"/>
                  </a:lnTo>
                  <a:lnTo>
                    <a:pt x="431929" y="0"/>
                  </a:lnTo>
                  <a:lnTo>
                    <a:pt x="635858" y="0"/>
                  </a:lnTo>
                  <a:lnTo>
                    <a:pt x="635858" y="82894"/>
                  </a:lnTo>
                  <a:lnTo>
                    <a:pt x="788258" y="82894"/>
                  </a:lnTo>
                  <a:lnTo>
                    <a:pt x="788258" y="0"/>
                  </a:lnTo>
                  <a:lnTo>
                    <a:pt x="992187" y="0"/>
                  </a:lnTo>
                  <a:lnTo>
                    <a:pt x="992187" y="82894"/>
                  </a:lnTo>
                  <a:lnTo>
                    <a:pt x="1144587" y="82894"/>
                  </a:lnTo>
                  <a:lnTo>
                    <a:pt x="1144587" y="0"/>
                  </a:lnTo>
                  <a:lnTo>
                    <a:pt x="1348516" y="0"/>
                  </a:lnTo>
                  <a:lnTo>
                    <a:pt x="1348516" y="82894"/>
                  </a:lnTo>
                  <a:lnTo>
                    <a:pt x="1500916" y="82894"/>
                  </a:lnTo>
                  <a:lnTo>
                    <a:pt x="1500916" y="0"/>
                  </a:lnTo>
                  <a:lnTo>
                    <a:pt x="1704845" y="0"/>
                  </a:lnTo>
                  <a:lnTo>
                    <a:pt x="1704845" y="82894"/>
                  </a:lnTo>
                  <a:lnTo>
                    <a:pt x="1857245" y="82894"/>
                  </a:lnTo>
                  <a:lnTo>
                    <a:pt x="1857245" y="0"/>
                  </a:lnTo>
                  <a:lnTo>
                    <a:pt x="2061175" y="0"/>
                  </a:lnTo>
                  <a:lnTo>
                    <a:pt x="2061175" y="82894"/>
                  </a:lnTo>
                  <a:lnTo>
                    <a:pt x="2136775" y="82894"/>
                  </a:lnTo>
                  <a:lnTo>
                    <a:pt x="2136775" y="346075"/>
                  </a:lnTo>
                  <a:lnTo>
                    <a:pt x="0" y="346075"/>
                  </a:lnTo>
                  <a:lnTo>
                    <a:pt x="0" y="82894"/>
                  </a:lnTo>
                  <a:lnTo>
                    <a:pt x="75600" y="828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6">
              <a:extLst>
                <a:ext uri="{FF2B5EF4-FFF2-40B4-BE49-F238E27FC236}">
                  <a16:creationId xmlns:a16="http://schemas.microsoft.com/office/drawing/2014/main" id="{12D1D1E6-D47C-4475-AE4E-ECCD01B4D583}"/>
                </a:ext>
              </a:extLst>
            </p:cNvPr>
            <p:cNvSpPr/>
            <p:nvPr/>
          </p:nvSpPr>
          <p:spPr>
            <a:xfrm rot="10800000">
              <a:off x="5477177" y="-27807"/>
              <a:ext cx="2742954" cy="464457"/>
            </a:xfrm>
            <a:custGeom>
              <a:avLst/>
              <a:gdLst>
                <a:gd name="connsiteX0" fmla="*/ 75600 w 2136775"/>
                <a:gd name="connsiteY0" fmla="*/ 0 h 346075"/>
                <a:gd name="connsiteX1" fmla="*/ 279529 w 2136775"/>
                <a:gd name="connsiteY1" fmla="*/ 0 h 346075"/>
                <a:gd name="connsiteX2" fmla="*/ 279529 w 2136775"/>
                <a:gd name="connsiteY2" fmla="*/ 82894 h 346075"/>
                <a:gd name="connsiteX3" fmla="*/ 431929 w 2136775"/>
                <a:gd name="connsiteY3" fmla="*/ 82894 h 346075"/>
                <a:gd name="connsiteX4" fmla="*/ 431929 w 2136775"/>
                <a:gd name="connsiteY4" fmla="*/ 0 h 346075"/>
                <a:gd name="connsiteX5" fmla="*/ 635858 w 2136775"/>
                <a:gd name="connsiteY5" fmla="*/ 0 h 346075"/>
                <a:gd name="connsiteX6" fmla="*/ 635858 w 2136775"/>
                <a:gd name="connsiteY6" fmla="*/ 82894 h 346075"/>
                <a:gd name="connsiteX7" fmla="*/ 788258 w 2136775"/>
                <a:gd name="connsiteY7" fmla="*/ 82894 h 346075"/>
                <a:gd name="connsiteX8" fmla="*/ 788258 w 2136775"/>
                <a:gd name="connsiteY8" fmla="*/ 0 h 346075"/>
                <a:gd name="connsiteX9" fmla="*/ 992187 w 2136775"/>
                <a:gd name="connsiteY9" fmla="*/ 0 h 346075"/>
                <a:gd name="connsiteX10" fmla="*/ 992187 w 2136775"/>
                <a:gd name="connsiteY10" fmla="*/ 82894 h 346075"/>
                <a:gd name="connsiteX11" fmla="*/ 1144587 w 2136775"/>
                <a:gd name="connsiteY11" fmla="*/ 82894 h 346075"/>
                <a:gd name="connsiteX12" fmla="*/ 1144587 w 2136775"/>
                <a:gd name="connsiteY12" fmla="*/ 0 h 346075"/>
                <a:gd name="connsiteX13" fmla="*/ 1348516 w 2136775"/>
                <a:gd name="connsiteY13" fmla="*/ 0 h 346075"/>
                <a:gd name="connsiteX14" fmla="*/ 1348516 w 2136775"/>
                <a:gd name="connsiteY14" fmla="*/ 82894 h 346075"/>
                <a:gd name="connsiteX15" fmla="*/ 1500916 w 2136775"/>
                <a:gd name="connsiteY15" fmla="*/ 82894 h 346075"/>
                <a:gd name="connsiteX16" fmla="*/ 1500916 w 2136775"/>
                <a:gd name="connsiteY16" fmla="*/ 0 h 346075"/>
                <a:gd name="connsiteX17" fmla="*/ 1704845 w 2136775"/>
                <a:gd name="connsiteY17" fmla="*/ 0 h 346075"/>
                <a:gd name="connsiteX18" fmla="*/ 1704845 w 2136775"/>
                <a:gd name="connsiteY18" fmla="*/ 82894 h 346075"/>
                <a:gd name="connsiteX19" fmla="*/ 1857245 w 2136775"/>
                <a:gd name="connsiteY19" fmla="*/ 82894 h 346075"/>
                <a:gd name="connsiteX20" fmla="*/ 1857245 w 2136775"/>
                <a:gd name="connsiteY20" fmla="*/ 0 h 346075"/>
                <a:gd name="connsiteX21" fmla="*/ 2061175 w 2136775"/>
                <a:gd name="connsiteY21" fmla="*/ 0 h 346075"/>
                <a:gd name="connsiteX22" fmla="*/ 2061175 w 2136775"/>
                <a:gd name="connsiteY22" fmla="*/ 82894 h 346075"/>
                <a:gd name="connsiteX23" fmla="*/ 2136775 w 2136775"/>
                <a:gd name="connsiteY23" fmla="*/ 82894 h 346075"/>
                <a:gd name="connsiteX24" fmla="*/ 2136775 w 2136775"/>
                <a:gd name="connsiteY24" fmla="*/ 346075 h 346075"/>
                <a:gd name="connsiteX25" fmla="*/ 0 w 2136775"/>
                <a:gd name="connsiteY25" fmla="*/ 346075 h 346075"/>
                <a:gd name="connsiteX26" fmla="*/ 0 w 2136775"/>
                <a:gd name="connsiteY26" fmla="*/ 82894 h 346075"/>
                <a:gd name="connsiteX27" fmla="*/ 75600 w 2136775"/>
                <a:gd name="connsiteY27" fmla="*/ 82894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36775" h="346075">
                  <a:moveTo>
                    <a:pt x="75600" y="0"/>
                  </a:moveTo>
                  <a:lnTo>
                    <a:pt x="279529" y="0"/>
                  </a:lnTo>
                  <a:lnTo>
                    <a:pt x="279529" y="82894"/>
                  </a:lnTo>
                  <a:lnTo>
                    <a:pt x="431929" y="82894"/>
                  </a:lnTo>
                  <a:lnTo>
                    <a:pt x="431929" y="0"/>
                  </a:lnTo>
                  <a:lnTo>
                    <a:pt x="635858" y="0"/>
                  </a:lnTo>
                  <a:lnTo>
                    <a:pt x="635858" y="82894"/>
                  </a:lnTo>
                  <a:lnTo>
                    <a:pt x="788258" y="82894"/>
                  </a:lnTo>
                  <a:lnTo>
                    <a:pt x="788258" y="0"/>
                  </a:lnTo>
                  <a:lnTo>
                    <a:pt x="992187" y="0"/>
                  </a:lnTo>
                  <a:lnTo>
                    <a:pt x="992187" y="82894"/>
                  </a:lnTo>
                  <a:lnTo>
                    <a:pt x="1144587" y="82894"/>
                  </a:lnTo>
                  <a:lnTo>
                    <a:pt x="1144587" y="0"/>
                  </a:lnTo>
                  <a:lnTo>
                    <a:pt x="1348516" y="0"/>
                  </a:lnTo>
                  <a:lnTo>
                    <a:pt x="1348516" y="82894"/>
                  </a:lnTo>
                  <a:lnTo>
                    <a:pt x="1500916" y="82894"/>
                  </a:lnTo>
                  <a:lnTo>
                    <a:pt x="1500916" y="0"/>
                  </a:lnTo>
                  <a:lnTo>
                    <a:pt x="1704845" y="0"/>
                  </a:lnTo>
                  <a:lnTo>
                    <a:pt x="1704845" y="82894"/>
                  </a:lnTo>
                  <a:lnTo>
                    <a:pt x="1857245" y="82894"/>
                  </a:lnTo>
                  <a:lnTo>
                    <a:pt x="1857245" y="0"/>
                  </a:lnTo>
                  <a:lnTo>
                    <a:pt x="2061175" y="0"/>
                  </a:lnTo>
                  <a:lnTo>
                    <a:pt x="2061175" y="82894"/>
                  </a:lnTo>
                  <a:lnTo>
                    <a:pt x="2136775" y="82894"/>
                  </a:lnTo>
                  <a:lnTo>
                    <a:pt x="2136775" y="346075"/>
                  </a:lnTo>
                  <a:lnTo>
                    <a:pt x="0" y="346075"/>
                  </a:lnTo>
                  <a:lnTo>
                    <a:pt x="0" y="82894"/>
                  </a:lnTo>
                  <a:lnTo>
                    <a:pt x="75600" y="828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16">
              <a:extLst>
                <a:ext uri="{FF2B5EF4-FFF2-40B4-BE49-F238E27FC236}">
                  <a16:creationId xmlns:a16="http://schemas.microsoft.com/office/drawing/2014/main" id="{524289B4-F3EB-4F85-A5DF-7BC8D4D8E70D}"/>
                </a:ext>
              </a:extLst>
            </p:cNvPr>
            <p:cNvSpPr/>
            <p:nvPr/>
          </p:nvSpPr>
          <p:spPr>
            <a:xfrm rot="10800000">
              <a:off x="8220377" y="-27807"/>
              <a:ext cx="2742954" cy="464457"/>
            </a:xfrm>
            <a:custGeom>
              <a:avLst/>
              <a:gdLst>
                <a:gd name="connsiteX0" fmla="*/ 75600 w 2136775"/>
                <a:gd name="connsiteY0" fmla="*/ 0 h 346075"/>
                <a:gd name="connsiteX1" fmla="*/ 279529 w 2136775"/>
                <a:gd name="connsiteY1" fmla="*/ 0 h 346075"/>
                <a:gd name="connsiteX2" fmla="*/ 279529 w 2136775"/>
                <a:gd name="connsiteY2" fmla="*/ 82894 h 346075"/>
                <a:gd name="connsiteX3" fmla="*/ 431929 w 2136775"/>
                <a:gd name="connsiteY3" fmla="*/ 82894 h 346075"/>
                <a:gd name="connsiteX4" fmla="*/ 431929 w 2136775"/>
                <a:gd name="connsiteY4" fmla="*/ 0 h 346075"/>
                <a:gd name="connsiteX5" fmla="*/ 635858 w 2136775"/>
                <a:gd name="connsiteY5" fmla="*/ 0 h 346075"/>
                <a:gd name="connsiteX6" fmla="*/ 635858 w 2136775"/>
                <a:gd name="connsiteY6" fmla="*/ 82894 h 346075"/>
                <a:gd name="connsiteX7" fmla="*/ 788258 w 2136775"/>
                <a:gd name="connsiteY7" fmla="*/ 82894 h 346075"/>
                <a:gd name="connsiteX8" fmla="*/ 788258 w 2136775"/>
                <a:gd name="connsiteY8" fmla="*/ 0 h 346075"/>
                <a:gd name="connsiteX9" fmla="*/ 992187 w 2136775"/>
                <a:gd name="connsiteY9" fmla="*/ 0 h 346075"/>
                <a:gd name="connsiteX10" fmla="*/ 992187 w 2136775"/>
                <a:gd name="connsiteY10" fmla="*/ 82894 h 346075"/>
                <a:gd name="connsiteX11" fmla="*/ 1144587 w 2136775"/>
                <a:gd name="connsiteY11" fmla="*/ 82894 h 346075"/>
                <a:gd name="connsiteX12" fmla="*/ 1144587 w 2136775"/>
                <a:gd name="connsiteY12" fmla="*/ 0 h 346075"/>
                <a:gd name="connsiteX13" fmla="*/ 1348516 w 2136775"/>
                <a:gd name="connsiteY13" fmla="*/ 0 h 346075"/>
                <a:gd name="connsiteX14" fmla="*/ 1348516 w 2136775"/>
                <a:gd name="connsiteY14" fmla="*/ 82894 h 346075"/>
                <a:gd name="connsiteX15" fmla="*/ 1500916 w 2136775"/>
                <a:gd name="connsiteY15" fmla="*/ 82894 h 346075"/>
                <a:gd name="connsiteX16" fmla="*/ 1500916 w 2136775"/>
                <a:gd name="connsiteY16" fmla="*/ 0 h 346075"/>
                <a:gd name="connsiteX17" fmla="*/ 1704845 w 2136775"/>
                <a:gd name="connsiteY17" fmla="*/ 0 h 346075"/>
                <a:gd name="connsiteX18" fmla="*/ 1704845 w 2136775"/>
                <a:gd name="connsiteY18" fmla="*/ 82894 h 346075"/>
                <a:gd name="connsiteX19" fmla="*/ 1857245 w 2136775"/>
                <a:gd name="connsiteY19" fmla="*/ 82894 h 346075"/>
                <a:gd name="connsiteX20" fmla="*/ 1857245 w 2136775"/>
                <a:gd name="connsiteY20" fmla="*/ 0 h 346075"/>
                <a:gd name="connsiteX21" fmla="*/ 2061175 w 2136775"/>
                <a:gd name="connsiteY21" fmla="*/ 0 h 346075"/>
                <a:gd name="connsiteX22" fmla="*/ 2061175 w 2136775"/>
                <a:gd name="connsiteY22" fmla="*/ 82894 h 346075"/>
                <a:gd name="connsiteX23" fmla="*/ 2136775 w 2136775"/>
                <a:gd name="connsiteY23" fmla="*/ 82894 h 346075"/>
                <a:gd name="connsiteX24" fmla="*/ 2136775 w 2136775"/>
                <a:gd name="connsiteY24" fmla="*/ 346075 h 346075"/>
                <a:gd name="connsiteX25" fmla="*/ 0 w 2136775"/>
                <a:gd name="connsiteY25" fmla="*/ 346075 h 346075"/>
                <a:gd name="connsiteX26" fmla="*/ 0 w 2136775"/>
                <a:gd name="connsiteY26" fmla="*/ 82894 h 346075"/>
                <a:gd name="connsiteX27" fmla="*/ 75600 w 2136775"/>
                <a:gd name="connsiteY27" fmla="*/ 82894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36775" h="346075">
                  <a:moveTo>
                    <a:pt x="75600" y="0"/>
                  </a:moveTo>
                  <a:lnTo>
                    <a:pt x="279529" y="0"/>
                  </a:lnTo>
                  <a:lnTo>
                    <a:pt x="279529" y="82894"/>
                  </a:lnTo>
                  <a:lnTo>
                    <a:pt x="431929" y="82894"/>
                  </a:lnTo>
                  <a:lnTo>
                    <a:pt x="431929" y="0"/>
                  </a:lnTo>
                  <a:lnTo>
                    <a:pt x="635858" y="0"/>
                  </a:lnTo>
                  <a:lnTo>
                    <a:pt x="635858" y="82894"/>
                  </a:lnTo>
                  <a:lnTo>
                    <a:pt x="788258" y="82894"/>
                  </a:lnTo>
                  <a:lnTo>
                    <a:pt x="788258" y="0"/>
                  </a:lnTo>
                  <a:lnTo>
                    <a:pt x="992187" y="0"/>
                  </a:lnTo>
                  <a:lnTo>
                    <a:pt x="992187" y="82894"/>
                  </a:lnTo>
                  <a:lnTo>
                    <a:pt x="1144587" y="82894"/>
                  </a:lnTo>
                  <a:lnTo>
                    <a:pt x="1144587" y="0"/>
                  </a:lnTo>
                  <a:lnTo>
                    <a:pt x="1348516" y="0"/>
                  </a:lnTo>
                  <a:lnTo>
                    <a:pt x="1348516" y="82894"/>
                  </a:lnTo>
                  <a:lnTo>
                    <a:pt x="1500916" y="82894"/>
                  </a:lnTo>
                  <a:lnTo>
                    <a:pt x="1500916" y="0"/>
                  </a:lnTo>
                  <a:lnTo>
                    <a:pt x="1704845" y="0"/>
                  </a:lnTo>
                  <a:lnTo>
                    <a:pt x="1704845" y="82894"/>
                  </a:lnTo>
                  <a:lnTo>
                    <a:pt x="1857245" y="82894"/>
                  </a:lnTo>
                  <a:lnTo>
                    <a:pt x="1857245" y="0"/>
                  </a:lnTo>
                  <a:lnTo>
                    <a:pt x="2061175" y="0"/>
                  </a:lnTo>
                  <a:lnTo>
                    <a:pt x="2061175" y="82894"/>
                  </a:lnTo>
                  <a:lnTo>
                    <a:pt x="2136775" y="82894"/>
                  </a:lnTo>
                  <a:lnTo>
                    <a:pt x="2136775" y="346075"/>
                  </a:lnTo>
                  <a:lnTo>
                    <a:pt x="0" y="346075"/>
                  </a:lnTo>
                  <a:lnTo>
                    <a:pt x="0" y="82894"/>
                  </a:lnTo>
                  <a:lnTo>
                    <a:pt x="75600" y="828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CBAB75-C41F-4A95-BE9E-6F1C5C329B33}"/>
                </a:ext>
              </a:extLst>
            </p:cNvPr>
            <p:cNvSpPr/>
            <p:nvPr/>
          </p:nvSpPr>
          <p:spPr>
            <a:xfrm rot="10800000">
              <a:off x="10963577" y="-27807"/>
              <a:ext cx="1267302" cy="464457"/>
            </a:xfrm>
            <a:custGeom>
              <a:avLst/>
              <a:gdLst>
                <a:gd name="connsiteX0" fmla="*/ 1267302 w 1267302"/>
                <a:gd name="connsiteY0" fmla="*/ 464457 h 464457"/>
                <a:gd name="connsiteX1" fmla="*/ 0 w 1267302"/>
                <a:gd name="connsiteY1" fmla="*/ 464457 h 464457"/>
                <a:gd name="connsiteX2" fmla="*/ 0 w 1267302"/>
                <a:gd name="connsiteY2" fmla="*/ 0 h 464457"/>
                <a:gd name="connsiteX3" fmla="*/ 255423 w 1267302"/>
                <a:gd name="connsiteY3" fmla="*/ 0 h 464457"/>
                <a:gd name="connsiteX4" fmla="*/ 255423 w 1267302"/>
                <a:gd name="connsiteY4" fmla="*/ 111250 h 464457"/>
                <a:gd name="connsiteX5" fmla="*/ 451057 w 1267302"/>
                <a:gd name="connsiteY5" fmla="*/ 111250 h 464457"/>
                <a:gd name="connsiteX6" fmla="*/ 451057 w 1267302"/>
                <a:gd name="connsiteY6" fmla="*/ 0 h 464457"/>
                <a:gd name="connsiteX7" fmla="*/ 712838 w 1267302"/>
                <a:gd name="connsiteY7" fmla="*/ 0 h 464457"/>
                <a:gd name="connsiteX8" fmla="*/ 712838 w 1267302"/>
                <a:gd name="connsiteY8" fmla="*/ 111250 h 464457"/>
                <a:gd name="connsiteX9" fmla="*/ 908472 w 1267302"/>
                <a:gd name="connsiteY9" fmla="*/ 111250 h 464457"/>
                <a:gd name="connsiteX10" fmla="*/ 908472 w 1267302"/>
                <a:gd name="connsiteY10" fmla="*/ 0 h 464457"/>
                <a:gd name="connsiteX11" fmla="*/ 1170255 w 1267302"/>
                <a:gd name="connsiteY11" fmla="*/ 0 h 464457"/>
                <a:gd name="connsiteX12" fmla="*/ 1170255 w 1267302"/>
                <a:gd name="connsiteY12" fmla="*/ 111250 h 464457"/>
                <a:gd name="connsiteX13" fmla="*/ 1267302 w 1267302"/>
                <a:gd name="connsiteY13" fmla="*/ 111250 h 46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7302" h="464457">
                  <a:moveTo>
                    <a:pt x="1267302" y="464457"/>
                  </a:moveTo>
                  <a:lnTo>
                    <a:pt x="0" y="464457"/>
                  </a:lnTo>
                  <a:lnTo>
                    <a:pt x="0" y="0"/>
                  </a:lnTo>
                  <a:lnTo>
                    <a:pt x="255423" y="0"/>
                  </a:lnTo>
                  <a:lnTo>
                    <a:pt x="255423" y="111250"/>
                  </a:lnTo>
                  <a:lnTo>
                    <a:pt x="451057" y="111250"/>
                  </a:lnTo>
                  <a:lnTo>
                    <a:pt x="451057" y="0"/>
                  </a:lnTo>
                  <a:lnTo>
                    <a:pt x="712838" y="0"/>
                  </a:lnTo>
                  <a:lnTo>
                    <a:pt x="712838" y="111250"/>
                  </a:lnTo>
                  <a:lnTo>
                    <a:pt x="908472" y="111250"/>
                  </a:lnTo>
                  <a:lnTo>
                    <a:pt x="908472" y="0"/>
                  </a:lnTo>
                  <a:lnTo>
                    <a:pt x="1170255" y="0"/>
                  </a:lnTo>
                  <a:lnTo>
                    <a:pt x="1170255" y="111250"/>
                  </a:lnTo>
                  <a:lnTo>
                    <a:pt x="1267302" y="1112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4" name="Rectángulo 6175">
            <a:extLst>
              <a:ext uri="{FF2B5EF4-FFF2-40B4-BE49-F238E27FC236}">
                <a16:creationId xmlns:a16="http://schemas.microsoft.com/office/drawing/2014/main" id="{B3B4FDF4-97F8-4F4B-B60B-4FA658454BC3}"/>
              </a:ext>
            </a:extLst>
          </p:cNvPr>
          <p:cNvSpPr/>
          <p:nvPr/>
        </p:nvSpPr>
        <p:spPr>
          <a:xfrm>
            <a:off x="0" y="-36681"/>
            <a:ext cx="12214702" cy="1255882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E223D-8C37-4965-938F-9B741807A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3" y="97457"/>
            <a:ext cx="11063515" cy="942975"/>
          </a:xfrm>
        </p:spPr>
        <p:txBody>
          <a:bodyPr/>
          <a:lstStyle/>
          <a:p>
            <a:r>
              <a:rPr lang="da-DK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amet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0E1320C-87C1-4364-8743-CEE42B4273AC}"/>
              </a:ext>
            </a:extLst>
          </p:cNvPr>
          <p:cNvGrpSpPr/>
          <p:nvPr/>
        </p:nvGrpSpPr>
        <p:grpSpPr>
          <a:xfrm>
            <a:off x="6430073" y="5116652"/>
            <a:ext cx="1883659" cy="1195248"/>
            <a:chOff x="6430073" y="5015052"/>
            <a:chExt cx="1883659" cy="1195248"/>
          </a:xfrm>
        </p:grpSpPr>
        <p:grpSp>
          <p:nvGrpSpPr>
            <p:cNvPr id="59" name="Group 5">
              <a:extLst>
                <a:ext uri="{FF2B5EF4-FFF2-40B4-BE49-F238E27FC236}">
                  <a16:creationId xmlns:a16="http://schemas.microsoft.com/office/drawing/2014/main" id="{CCEF3885-1A7A-4D1A-A6F8-CBE79BB4470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69213" y="5015052"/>
              <a:ext cx="1144519" cy="959028"/>
              <a:chOff x="3550" y="1917"/>
              <a:chExt cx="580" cy="486"/>
            </a:xfrm>
          </p:grpSpPr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31513FDE-8D79-4EC5-B174-11A989C73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045"/>
                <a:ext cx="198" cy="358"/>
              </a:xfrm>
              <a:custGeom>
                <a:avLst/>
                <a:gdLst>
                  <a:gd name="T0" fmla="*/ 0 w 198"/>
                  <a:gd name="T1" fmla="*/ 242 h 358"/>
                  <a:gd name="T2" fmla="*/ 198 w 198"/>
                  <a:gd name="T3" fmla="*/ 358 h 358"/>
                  <a:gd name="T4" fmla="*/ 198 w 198"/>
                  <a:gd name="T5" fmla="*/ 115 h 358"/>
                  <a:gd name="T6" fmla="*/ 0 w 198"/>
                  <a:gd name="T7" fmla="*/ 0 h 358"/>
                  <a:gd name="T8" fmla="*/ 0 w 198"/>
                  <a:gd name="T9" fmla="*/ 24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58">
                    <a:moveTo>
                      <a:pt x="0" y="242"/>
                    </a:moveTo>
                    <a:lnTo>
                      <a:pt x="198" y="358"/>
                    </a:lnTo>
                    <a:lnTo>
                      <a:pt x="198" y="115"/>
                    </a:lnTo>
                    <a:lnTo>
                      <a:pt x="0" y="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98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9FF8CAAB-7164-4D8E-9CCB-E388866AC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037"/>
                <a:ext cx="382" cy="366"/>
              </a:xfrm>
              <a:custGeom>
                <a:avLst/>
                <a:gdLst>
                  <a:gd name="T0" fmla="*/ 0 w 382"/>
                  <a:gd name="T1" fmla="*/ 366 h 366"/>
                  <a:gd name="T2" fmla="*/ 382 w 382"/>
                  <a:gd name="T3" fmla="*/ 245 h 366"/>
                  <a:gd name="T4" fmla="*/ 382 w 382"/>
                  <a:gd name="T5" fmla="*/ 0 h 366"/>
                  <a:gd name="T6" fmla="*/ 0 w 382"/>
                  <a:gd name="T7" fmla="*/ 123 h 366"/>
                  <a:gd name="T8" fmla="*/ 0 w 382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66">
                    <a:moveTo>
                      <a:pt x="0" y="366"/>
                    </a:moveTo>
                    <a:lnTo>
                      <a:pt x="382" y="245"/>
                    </a:lnTo>
                    <a:lnTo>
                      <a:pt x="382" y="0"/>
                    </a:lnTo>
                    <a:lnTo>
                      <a:pt x="0" y="123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40FEDE64-F80A-4EFA-98F6-1829BE5FE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922"/>
                <a:ext cx="580" cy="238"/>
              </a:xfrm>
              <a:custGeom>
                <a:avLst/>
                <a:gdLst>
                  <a:gd name="T0" fmla="*/ 198 w 580"/>
                  <a:gd name="T1" fmla="*/ 238 h 238"/>
                  <a:gd name="T2" fmla="*/ 580 w 580"/>
                  <a:gd name="T3" fmla="*/ 115 h 238"/>
                  <a:gd name="T4" fmla="*/ 383 w 580"/>
                  <a:gd name="T5" fmla="*/ 0 h 238"/>
                  <a:gd name="T6" fmla="*/ 0 w 580"/>
                  <a:gd name="T7" fmla="*/ 123 h 238"/>
                  <a:gd name="T8" fmla="*/ 198 w 58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38">
                    <a:moveTo>
                      <a:pt x="198" y="238"/>
                    </a:moveTo>
                    <a:lnTo>
                      <a:pt x="580" y="115"/>
                    </a:lnTo>
                    <a:lnTo>
                      <a:pt x="383" y="0"/>
                    </a:lnTo>
                    <a:lnTo>
                      <a:pt x="0" y="123"/>
                    </a:lnTo>
                    <a:lnTo>
                      <a:pt x="198" y="238"/>
                    </a:lnTo>
                    <a:close/>
                  </a:path>
                </a:pathLst>
              </a:cu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9">
                <a:extLst>
                  <a:ext uri="{FF2B5EF4-FFF2-40B4-BE49-F238E27FC236}">
                    <a16:creationId xmlns:a16="http://schemas.microsoft.com/office/drawing/2014/main" id="{A00252F7-F404-4F41-8418-017A7B336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04"/>
                <a:ext cx="110" cy="33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10">
                <a:extLst>
                  <a:ext uri="{FF2B5EF4-FFF2-40B4-BE49-F238E27FC236}">
                    <a16:creationId xmlns:a16="http://schemas.microsoft.com/office/drawing/2014/main" id="{DF0B32E5-E183-445F-B6A6-5F90097BF9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13"/>
                <a:ext cx="110" cy="51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20CF99E0-5E1D-4441-AE39-AC3E0F1F8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980"/>
                <a:ext cx="110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12">
                <a:extLst>
                  <a:ext uri="{FF2B5EF4-FFF2-40B4-BE49-F238E27FC236}">
                    <a16:creationId xmlns:a16="http://schemas.microsoft.com/office/drawing/2014/main" id="{99FA6599-A5A0-4549-AF08-01BBD63327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4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Oval 13">
                <a:extLst>
                  <a:ext uri="{FF2B5EF4-FFF2-40B4-BE49-F238E27FC236}">
                    <a16:creationId xmlns:a16="http://schemas.microsoft.com/office/drawing/2014/main" id="{D66B8336-9105-411D-AE59-80B14FAAF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5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14">
                <a:extLst>
                  <a:ext uri="{FF2B5EF4-FFF2-40B4-BE49-F238E27FC236}">
                    <a16:creationId xmlns:a16="http://schemas.microsoft.com/office/drawing/2014/main" id="{65846A9F-94D6-43CC-B499-13856388D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17"/>
                <a:ext cx="113" cy="51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15">
                <a:extLst>
                  <a:ext uri="{FF2B5EF4-FFF2-40B4-BE49-F238E27FC236}">
                    <a16:creationId xmlns:a16="http://schemas.microsoft.com/office/drawing/2014/main" id="{686A1C4F-1DCD-4285-9804-D446F3B1FB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7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Oval 16">
                <a:extLst>
                  <a:ext uri="{FF2B5EF4-FFF2-40B4-BE49-F238E27FC236}">
                    <a16:creationId xmlns:a16="http://schemas.microsoft.com/office/drawing/2014/main" id="{56FAA891-B898-47A4-9D1C-DFB840FD6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Oval 17">
                <a:extLst>
                  <a:ext uri="{FF2B5EF4-FFF2-40B4-BE49-F238E27FC236}">
                    <a16:creationId xmlns:a16="http://schemas.microsoft.com/office/drawing/2014/main" id="{17C6BB23-A5F4-4C61-B8F2-F3D5D0CA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47"/>
                <a:ext cx="113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18">
                <a:extLst>
                  <a:ext uri="{FF2B5EF4-FFF2-40B4-BE49-F238E27FC236}">
                    <a16:creationId xmlns:a16="http://schemas.microsoft.com/office/drawing/2014/main" id="{50B36E3A-DF9E-47B5-984A-143C4E670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13"/>
                <a:ext cx="111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Oval 19">
                <a:extLst>
                  <a:ext uri="{FF2B5EF4-FFF2-40B4-BE49-F238E27FC236}">
                    <a16:creationId xmlns:a16="http://schemas.microsoft.com/office/drawing/2014/main" id="{557F7DA8-47AC-42EC-9309-EB8DF9BCA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21"/>
                <a:ext cx="111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20">
                <a:extLst>
                  <a:ext uri="{FF2B5EF4-FFF2-40B4-BE49-F238E27FC236}">
                    <a16:creationId xmlns:a16="http://schemas.microsoft.com/office/drawing/2014/main" id="{30A478BC-41CC-448E-BC06-A9358099C2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989"/>
                <a:ext cx="111" cy="48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" name="Group 5">
              <a:extLst>
                <a:ext uri="{FF2B5EF4-FFF2-40B4-BE49-F238E27FC236}">
                  <a16:creationId xmlns:a16="http://schemas.microsoft.com/office/drawing/2014/main" id="{96AE798E-A614-4562-A146-BDE66C8E0BA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30073" y="5251272"/>
              <a:ext cx="1144519" cy="959028"/>
              <a:chOff x="3550" y="1917"/>
              <a:chExt cx="580" cy="486"/>
            </a:xfrm>
          </p:grpSpPr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C223F4A6-9CD1-480F-A4F1-201F40F2A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045"/>
                <a:ext cx="198" cy="358"/>
              </a:xfrm>
              <a:custGeom>
                <a:avLst/>
                <a:gdLst>
                  <a:gd name="T0" fmla="*/ 0 w 198"/>
                  <a:gd name="T1" fmla="*/ 242 h 358"/>
                  <a:gd name="T2" fmla="*/ 198 w 198"/>
                  <a:gd name="T3" fmla="*/ 358 h 358"/>
                  <a:gd name="T4" fmla="*/ 198 w 198"/>
                  <a:gd name="T5" fmla="*/ 115 h 358"/>
                  <a:gd name="T6" fmla="*/ 0 w 198"/>
                  <a:gd name="T7" fmla="*/ 0 h 358"/>
                  <a:gd name="T8" fmla="*/ 0 w 198"/>
                  <a:gd name="T9" fmla="*/ 24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58">
                    <a:moveTo>
                      <a:pt x="0" y="242"/>
                    </a:moveTo>
                    <a:lnTo>
                      <a:pt x="198" y="358"/>
                    </a:lnTo>
                    <a:lnTo>
                      <a:pt x="198" y="115"/>
                    </a:lnTo>
                    <a:lnTo>
                      <a:pt x="0" y="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98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EA8825A3-BD2F-4E04-B4D7-A200D02E2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037"/>
                <a:ext cx="382" cy="366"/>
              </a:xfrm>
              <a:custGeom>
                <a:avLst/>
                <a:gdLst>
                  <a:gd name="T0" fmla="*/ 0 w 382"/>
                  <a:gd name="T1" fmla="*/ 366 h 366"/>
                  <a:gd name="T2" fmla="*/ 382 w 382"/>
                  <a:gd name="T3" fmla="*/ 245 h 366"/>
                  <a:gd name="T4" fmla="*/ 382 w 382"/>
                  <a:gd name="T5" fmla="*/ 0 h 366"/>
                  <a:gd name="T6" fmla="*/ 0 w 382"/>
                  <a:gd name="T7" fmla="*/ 123 h 366"/>
                  <a:gd name="T8" fmla="*/ 0 w 382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66">
                    <a:moveTo>
                      <a:pt x="0" y="366"/>
                    </a:moveTo>
                    <a:lnTo>
                      <a:pt x="382" y="245"/>
                    </a:lnTo>
                    <a:lnTo>
                      <a:pt x="382" y="0"/>
                    </a:lnTo>
                    <a:lnTo>
                      <a:pt x="0" y="123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6873A364-C7FA-4872-A8AD-F0A4A224B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922"/>
                <a:ext cx="580" cy="238"/>
              </a:xfrm>
              <a:custGeom>
                <a:avLst/>
                <a:gdLst>
                  <a:gd name="T0" fmla="*/ 198 w 580"/>
                  <a:gd name="T1" fmla="*/ 238 h 238"/>
                  <a:gd name="T2" fmla="*/ 580 w 580"/>
                  <a:gd name="T3" fmla="*/ 115 h 238"/>
                  <a:gd name="T4" fmla="*/ 383 w 580"/>
                  <a:gd name="T5" fmla="*/ 0 h 238"/>
                  <a:gd name="T6" fmla="*/ 0 w 580"/>
                  <a:gd name="T7" fmla="*/ 123 h 238"/>
                  <a:gd name="T8" fmla="*/ 198 w 58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38">
                    <a:moveTo>
                      <a:pt x="198" y="238"/>
                    </a:moveTo>
                    <a:lnTo>
                      <a:pt x="580" y="115"/>
                    </a:lnTo>
                    <a:lnTo>
                      <a:pt x="383" y="0"/>
                    </a:lnTo>
                    <a:lnTo>
                      <a:pt x="0" y="123"/>
                    </a:lnTo>
                    <a:lnTo>
                      <a:pt x="198" y="238"/>
                    </a:lnTo>
                    <a:close/>
                  </a:path>
                </a:pathLst>
              </a:cu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9">
                <a:extLst>
                  <a:ext uri="{FF2B5EF4-FFF2-40B4-BE49-F238E27FC236}">
                    <a16:creationId xmlns:a16="http://schemas.microsoft.com/office/drawing/2014/main" id="{45E160C9-2380-421A-8B6B-4E8C02190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04"/>
                <a:ext cx="110" cy="33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Oval 10">
                <a:extLst>
                  <a:ext uri="{FF2B5EF4-FFF2-40B4-BE49-F238E27FC236}">
                    <a16:creationId xmlns:a16="http://schemas.microsoft.com/office/drawing/2014/main" id="{EC1E1DC6-F25F-4BC5-95BB-5344C55EC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13"/>
                <a:ext cx="110" cy="51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11">
                <a:extLst>
                  <a:ext uri="{FF2B5EF4-FFF2-40B4-BE49-F238E27FC236}">
                    <a16:creationId xmlns:a16="http://schemas.microsoft.com/office/drawing/2014/main" id="{06693D93-0355-4F02-B2FD-F36CB6862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980"/>
                <a:ext cx="110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12">
                <a:extLst>
                  <a:ext uri="{FF2B5EF4-FFF2-40B4-BE49-F238E27FC236}">
                    <a16:creationId xmlns:a16="http://schemas.microsoft.com/office/drawing/2014/main" id="{53BCBF8F-8FAC-451B-A579-4CFC803E5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4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13">
                <a:extLst>
                  <a:ext uri="{FF2B5EF4-FFF2-40B4-BE49-F238E27FC236}">
                    <a16:creationId xmlns:a16="http://schemas.microsoft.com/office/drawing/2014/main" id="{59C77A2B-B1DE-4735-B491-9450D6C7B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5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3EF5394F-1D91-41E8-A296-4D387F17F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17"/>
                <a:ext cx="113" cy="51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8CC8EB1A-243F-4E6B-ABDE-32916861F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7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Oval 16">
                <a:extLst>
                  <a:ext uri="{FF2B5EF4-FFF2-40B4-BE49-F238E27FC236}">
                    <a16:creationId xmlns:a16="http://schemas.microsoft.com/office/drawing/2014/main" id="{8579EB17-258B-419F-8B5E-85F1AEECC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Oval 17">
                <a:extLst>
                  <a:ext uri="{FF2B5EF4-FFF2-40B4-BE49-F238E27FC236}">
                    <a16:creationId xmlns:a16="http://schemas.microsoft.com/office/drawing/2014/main" id="{9C299F54-E621-4767-B54F-960B40686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47"/>
                <a:ext cx="113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18">
                <a:extLst>
                  <a:ext uri="{FF2B5EF4-FFF2-40B4-BE49-F238E27FC236}">
                    <a16:creationId xmlns:a16="http://schemas.microsoft.com/office/drawing/2014/main" id="{22DCF925-4A2F-4B4B-99A9-B884F78CC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13"/>
                <a:ext cx="111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9">
                <a:extLst>
                  <a:ext uri="{FF2B5EF4-FFF2-40B4-BE49-F238E27FC236}">
                    <a16:creationId xmlns:a16="http://schemas.microsoft.com/office/drawing/2014/main" id="{24A9AF4C-5F99-407C-AAAA-7E3464F51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21"/>
                <a:ext cx="111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20">
                <a:extLst>
                  <a:ext uri="{FF2B5EF4-FFF2-40B4-BE49-F238E27FC236}">
                    <a16:creationId xmlns:a16="http://schemas.microsoft.com/office/drawing/2014/main" id="{59C8CDB7-E62F-4BAB-999B-8622FA964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989"/>
                <a:ext cx="111" cy="48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4FF8987-CFBC-4319-8636-8FA58EC4006A}"/>
              </a:ext>
            </a:extLst>
          </p:cNvPr>
          <p:cNvGrpSpPr/>
          <p:nvPr/>
        </p:nvGrpSpPr>
        <p:grpSpPr>
          <a:xfrm>
            <a:off x="7087298" y="4116527"/>
            <a:ext cx="1883659" cy="1195248"/>
            <a:chOff x="6430073" y="5015052"/>
            <a:chExt cx="1883659" cy="1195248"/>
          </a:xfrm>
        </p:grpSpPr>
        <p:grpSp>
          <p:nvGrpSpPr>
            <p:cNvPr id="93" name="Group 5">
              <a:extLst>
                <a:ext uri="{FF2B5EF4-FFF2-40B4-BE49-F238E27FC236}">
                  <a16:creationId xmlns:a16="http://schemas.microsoft.com/office/drawing/2014/main" id="{7AF3C2E5-75BE-4405-871C-FA8AB99A8D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69213" y="5015052"/>
              <a:ext cx="1144519" cy="959028"/>
              <a:chOff x="3550" y="1917"/>
              <a:chExt cx="580" cy="486"/>
            </a:xfrm>
          </p:grpSpPr>
          <p:sp>
            <p:nvSpPr>
              <p:cNvPr id="110" name="Freeform 6">
                <a:extLst>
                  <a:ext uri="{FF2B5EF4-FFF2-40B4-BE49-F238E27FC236}">
                    <a16:creationId xmlns:a16="http://schemas.microsoft.com/office/drawing/2014/main" id="{80E18F2C-1509-42CF-BE8F-5D2C455DB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045"/>
                <a:ext cx="198" cy="358"/>
              </a:xfrm>
              <a:custGeom>
                <a:avLst/>
                <a:gdLst>
                  <a:gd name="T0" fmla="*/ 0 w 198"/>
                  <a:gd name="T1" fmla="*/ 242 h 358"/>
                  <a:gd name="T2" fmla="*/ 198 w 198"/>
                  <a:gd name="T3" fmla="*/ 358 h 358"/>
                  <a:gd name="T4" fmla="*/ 198 w 198"/>
                  <a:gd name="T5" fmla="*/ 115 h 358"/>
                  <a:gd name="T6" fmla="*/ 0 w 198"/>
                  <a:gd name="T7" fmla="*/ 0 h 358"/>
                  <a:gd name="T8" fmla="*/ 0 w 198"/>
                  <a:gd name="T9" fmla="*/ 24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58">
                    <a:moveTo>
                      <a:pt x="0" y="242"/>
                    </a:moveTo>
                    <a:lnTo>
                      <a:pt x="198" y="358"/>
                    </a:lnTo>
                    <a:lnTo>
                      <a:pt x="198" y="115"/>
                    </a:lnTo>
                    <a:lnTo>
                      <a:pt x="0" y="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98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7">
                <a:extLst>
                  <a:ext uri="{FF2B5EF4-FFF2-40B4-BE49-F238E27FC236}">
                    <a16:creationId xmlns:a16="http://schemas.microsoft.com/office/drawing/2014/main" id="{D3C95E79-49D6-4699-A3E6-D69A4F6EC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037"/>
                <a:ext cx="382" cy="366"/>
              </a:xfrm>
              <a:custGeom>
                <a:avLst/>
                <a:gdLst>
                  <a:gd name="T0" fmla="*/ 0 w 382"/>
                  <a:gd name="T1" fmla="*/ 366 h 366"/>
                  <a:gd name="T2" fmla="*/ 382 w 382"/>
                  <a:gd name="T3" fmla="*/ 245 h 366"/>
                  <a:gd name="T4" fmla="*/ 382 w 382"/>
                  <a:gd name="T5" fmla="*/ 0 h 366"/>
                  <a:gd name="T6" fmla="*/ 0 w 382"/>
                  <a:gd name="T7" fmla="*/ 123 h 366"/>
                  <a:gd name="T8" fmla="*/ 0 w 382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66">
                    <a:moveTo>
                      <a:pt x="0" y="366"/>
                    </a:moveTo>
                    <a:lnTo>
                      <a:pt x="382" y="245"/>
                    </a:lnTo>
                    <a:lnTo>
                      <a:pt x="382" y="0"/>
                    </a:lnTo>
                    <a:lnTo>
                      <a:pt x="0" y="123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8">
                <a:extLst>
                  <a:ext uri="{FF2B5EF4-FFF2-40B4-BE49-F238E27FC236}">
                    <a16:creationId xmlns:a16="http://schemas.microsoft.com/office/drawing/2014/main" id="{15F26FCD-A768-4B0F-BB60-503F7867C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922"/>
                <a:ext cx="580" cy="238"/>
              </a:xfrm>
              <a:custGeom>
                <a:avLst/>
                <a:gdLst>
                  <a:gd name="T0" fmla="*/ 198 w 580"/>
                  <a:gd name="T1" fmla="*/ 238 h 238"/>
                  <a:gd name="T2" fmla="*/ 580 w 580"/>
                  <a:gd name="T3" fmla="*/ 115 h 238"/>
                  <a:gd name="T4" fmla="*/ 383 w 580"/>
                  <a:gd name="T5" fmla="*/ 0 h 238"/>
                  <a:gd name="T6" fmla="*/ 0 w 580"/>
                  <a:gd name="T7" fmla="*/ 123 h 238"/>
                  <a:gd name="T8" fmla="*/ 198 w 58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38">
                    <a:moveTo>
                      <a:pt x="198" y="238"/>
                    </a:moveTo>
                    <a:lnTo>
                      <a:pt x="580" y="115"/>
                    </a:lnTo>
                    <a:lnTo>
                      <a:pt x="383" y="0"/>
                    </a:lnTo>
                    <a:lnTo>
                      <a:pt x="0" y="123"/>
                    </a:lnTo>
                    <a:lnTo>
                      <a:pt x="198" y="238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9">
                <a:extLst>
                  <a:ext uri="{FF2B5EF4-FFF2-40B4-BE49-F238E27FC236}">
                    <a16:creationId xmlns:a16="http://schemas.microsoft.com/office/drawing/2014/main" id="{8CD54CFC-F507-42BA-AF67-69567B159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04"/>
                <a:ext cx="110" cy="33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Oval 10">
                <a:extLst>
                  <a:ext uri="{FF2B5EF4-FFF2-40B4-BE49-F238E27FC236}">
                    <a16:creationId xmlns:a16="http://schemas.microsoft.com/office/drawing/2014/main" id="{072EE85F-3F87-43E1-A6CE-29AB0C2F5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13"/>
                <a:ext cx="110" cy="51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11">
                <a:extLst>
                  <a:ext uri="{FF2B5EF4-FFF2-40B4-BE49-F238E27FC236}">
                    <a16:creationId xmlns:a16="http://schemas.microsoft.com/office/drawing/2014/main" id="{F43EC43C-B52C-453E-AD7C-396664776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980"/>
                <a:ext cx="110" cy="50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Rectangle 12">
                <a:extLst>
                  <a:ext uri="{FF2B5EF4-FFF2-40B4-BE49-F238E27FC236}">
                    <a16:creationId xmlns:a16="http://schemas.microsoft.com/office/drawing/2014/main" id="{C723FAB6-9F0A-418A-84BD-26BCBC558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41"/>
                <a:ext cx="113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13">
                <a:extLst>
                  <a:ext uri="{FF2B5EF4-FFF2-40B4-BE49-F238E27FC236}">
                    <a16:creationId xmlns:a16="http://schemas.microsoft.com/office/drawing/2014/main" id="{CF4CD075-EB8B-4973-A3EF-C58E45BFA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51"/>
                <a:ext cx="113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Oval 14">
                <a:extLst>
                  <a:ext uri="{FF2B5EF4-FFF2-40B4-BE49-F238E27FC236}">
                    <a16:creationId xmlns:a16="http://schemas.microsoft.com/office/drawing/2014/main" id="{FF1D7DCE-76F6-4C54-B232-D9FB84F24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17"/>
                <a:ext cx="113" cy="51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15">
                <a:extLst>
                  <a:ext uri="{FF2B5EF4-FFF2-40B4-BE49-F238E27FC236}">
                    <a16:creationId xmlns:a16="http://schemas.microsoft.com/office/drawing/2014/main" id="{832905D6-D097-405D-82DA-C78D06ED0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71"/>
                <a:ext cx="113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Oval 16">
                <a:extLst>
                  <a:ext uri="{FF2B5EF4-FFF2-40B4-BE49-F238E27FC236}">
                    <a16:creationId xmlns:a16="http://schemas.microsoft.com/office/drawing/2014/main" id="{AAB39458-48F0-41A2-98B6-4288010C6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1"/>
                <a:ext cx="113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Oval 17">
                <a:extLst>
                  <a:ext uri="{FF2B5EF4-FFF2-40B4-BE49-F238E27FC236}">
                    <a16:creationId xmlns:a16="http://schemas.microsoft.com/office/drawing/2014/main" id="{78B0D8D8-BF8F-476E-A959-D04E9C4E8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47"/>
                <a:ext cx="113" cy="50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Rectangle 18">
                <a:extLst>
                  <a:ext uri="{FF2B5EF4-FFF2-40B4-BE49-F238E27FC236}">
                    <a16:creationId xmlns:a16="http://schemas.microsoft.com/office/drawing/2014/main" id="{67F685B5-8E11-4AAB-A5E6-D1E94434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13"/>
                <a:ext cx="111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Oval 19">
                <a:extLst>
                  <a:ext uri="{FF2B5EF4-FFF2-40B4-BE49-F238E27FC236}">
                    <a16:creationId xmlns:a16="http://schemas.microsoft.com/office/drawing/2014/main" id="{497A898F-A3D7-4FE7-8D7F-ACFD916D0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21"/>
                <a:ext cx="111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Oval 20">
                <a:extLst>
                  <a:ext uri="{FF2B5EF4-FFF2-40B4-BE49-F238E27FC236}">
                    <a16:creationId xmlns:a16="http://schemas.microsoft.com/office/drawing/2014/main" id="{2F403847-7A78-46BC-8E56-EEFAAE490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989"/>
                <a:ext cx="111" cy="48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4" name="Group 5">
              <a:extLst>
                <a:ext uri="{FF2B5EF4-FFF2-40B4-BE49-F238E27FC236}">
                  <a16:creationId xmlns:a16="http://schemas.microsoft.com/office/drawing/2014/main" id="{41649669-CCAA-44CE-ABD7-5F288610FA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30073" y="5251272"/>
              <a:ext cx="1144519" cy="959028"/>
              <a:chOff x="3550" y="1917"/>
              <a:chExt cx="580" cy="486"/>
            </a:xfrm>
          </p:grpSpPr>
          <p:sp>
            <p:nvSpPr>
              <p:cNvPr id="95" name="Freeform 6">
                <a:extLst>
                  <a:ext uri="{FF2B5EF4-FFF2-40B4-BE49-F238E27FC236}">
                    <a16:creationId xmlns:a16="http://schemas.microsoft.com/office/drawing/2014/main" id="{E88803CB-4E28-48EB-AED2-80C0FB743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045"/>
                <a:ext cx="198" cy="358"/>
              </a:xfrm>
              <a:custGeom>
                <a:avLst/>
                <a:gdLst>
                  <a:gd name="T0" fmla="*/ 0 w 198"/>
                  <a:gd name="T1" fmla="*/ 242 h 358"/>
                  <a:gd name="T2" fmla="*/ 198 w 198"/>
                  <a:gd name="T3" fmla="*/ 358 h 358"/>
                  <a:gd name="T4" fmla="*/ 198 w 198"/>
                  <a:gd name="T5" fmla="*/ 115 h 358"/>
                  <a:gd name="T6" fmla="*/ 0 w 198"/>
                  <a:gd name="T7" fmla="*/ 0 h 358"/>
                  <a:gd name="T8" fmla="*/ 0 w 198"/>
                  <a:gd name="T9" fmla="*/ 24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58">
                    <a:moveTo>
                      <a:pt x="0" y="242"/>
                    </a:moveTo>
                    <a:lnTo>
                      <a:pt x="198" y="358"/>
                    </a:lnTo>
                    <a:lnTo>
                      <a:pt x="198" y="115"/>
                    </a:lnTo>
                    <a:lnTo>
                      <a:pt x="0" y="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D6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7">
                <a:extLst>
                  <a:ext uri="{FF2B5EF4-FFF2-40B4-BE49-F238E27FC236}">
                    <a16:creationId xmlns:a16="http://schemas.microsoft.com/office/drawing/2014/main" id="{562F0F7F-06F5-464F-86D6-CF02DC8BB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037"/>
                <a:ext cx="382" cy="366"/>
              </a:xfrm>
              <a:custGeom>
                <a:avLst/>
                <a:gdLst>
                  <a:gd name="T0" fmla="*/ 0 w 382"/>
                  <a:gd name="T1" fmla="*/ 366 h 366"/>
                  <a:gd name="T2" fmla="*/ 382 w 382"/>
                  <a:gd name="T3" fmla="*/ 245 h 366"/>
                  <a:gd name="T4" fmla="*/ 382 w 382"/>
                  <a:gd name="T5" fmla="*/ 0 h 366"/>
                  <a:gd name="T6" fmla="*/ 0 w 382"/>
                  <a:gd name="T7" fmla="*/ 123 h 366"/>
                  <a:gd name="T8" fmla="*/ 0 w 382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66">
                    <a:moveTo>
                      <a:pt x="0" y="366"/>
                    </a:moveTo>
                    <a:lnTo>
                      <a:pt x="382" y="245"/>
                    </a:lnTo>
                    <a:lnTo>
                      <a:pt x="382" y="0"/>
                    </a:lnTo>
                    <a:lnTo>
                      <a:pt x="0" y="123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8">
                <a:extLst>
                  <a:ext uri="{FF2B5EF4-FFF2-40B4-BE49-F238E27FC236}">
                    <a16:creationId xmlns:a16="http://schemas.microsoft.com/office/drawing/2014/main" id="{7EB05FB0-36F2-4BB7-BA47-A37F60B01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922"/>
                <a:ext cx="580" cy="238"/>
              </a:xfrm>
              <a:custGeom>
                <a:avLst/>
                <a:gdLst>
                  <a:gd name="T0" fmla="*/ 198 w 580"/>
                  <a:gd name="T1" fmla="*/ 238 h 238"/>
                  <a:gd name="T2" fmla="*/ 580 w 580"/>
                  <a:gd name="T3" fmla="*/ 115 h 238"/>
                  <a:gd name="T4" fmla="*/ 383 w 580"/>
                  <a:gd name="T5" fmla="*/ 0 h 238"/>
                  <a:gd name="T6" fmla="*/ 0 w 580"/>
                  <a:gd name="T7" fmla="*/ 123 h 238"/>
                  <a:gd name="T8" fmla="*/ 198 w 58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38">
                    <a:moveTo>
                      <a:pt x="198" y="238"/>
                    </a:moveTo>
                    <a:lnTo>
                      <a:pt x="580" y="115"/>
                    </a:lnTo>
                    <a:lnTo>
                      <a:pt x="383" y="0"/>
                    </a:lnTo>
                    <a:lnTo>
                      <a:pt x="0" y="123"/>
                    </a:lnTo>
                    <a:lnTo>
                      <a:pt x="198" y="238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9">
                <a:extLst>
                  <a:ext uri="{FF2B5EF4-FFF2-40B4-BE49-F238E27FC236}">
                    <a16:creationId xmlns:a16="http://schemas.microsoft.com/office/drawing/2014/main" id="{2B158EA6-19E8-4847-8BDD-9E8E99D50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04"/>
                <a:ext cx="110" cy="33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Oval 10">
                <a:extLst>
                  <a:ext uri="{FF2B5EF4-FFF2-40B4-BE49-F238E27FC236}">
                    <a16:creationId xmlns:a16="http://schemas.microsoft.com/office/drawing/2014/main" id="{B4003D3C-0B75-4FA5-B1E0-6BC41D696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13"/>
                <a:ext cx="110" cy="51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Oval 11">
                <a:extLst>
                  <a:ext uri="{FF2B5EF4-FFF2-40B4-BE49-F238E27FC236}">
                    <a16:creationId xmlns:a16="http://schemas.microsoft.com/office/drawing/2014/main" id="{92654338-53C2-4A91-A1AA-B413F3410E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980"/>
                <a:ext cx="110" cy="50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12">
                <a:extLst>
                  <a:ext uri="{FF2B5EF4-FFF2-40B4-BE49-F238E27FC236}">
                    <a16:creationId xmlns:a16="http://schemas.microsoft.com/office/drawing/2014/main" id="{0F76D08A-44D3-410D-902D-A47F26620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41"/>
                <a:ext cx="113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Oval 13">
                <a:extLst>
                  <a:ext uri="{FF2B5EF4-FFF2-40B4-BE49-F238E27FC236}">
                    <a16:creationId xmlns:a16="http://schemas.microsoft.com/office/drawing/2014/main" id="{9359C074-1356-4C22-A576-1D6BB7EEC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51"/>
                <a:ext cx="113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B2BD8BC3-A9AA-4171-B56E-A65A23872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17"/>
                <a:ext cx="113" cy="51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62C96793-DB89-4A13-BFC7-B1130A103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71"/>
                <a:ext cx="113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Oval 16">
                <a:extLst>
                  <a:ext uri="{FF2B5EF4-FFF2-40B4-BE49-F238E27FC236}">
                    <a16:creationId xmlns:a16="http://schemas.microsoft.com/office/drawing/2014/main" id="{DB9852C2-75D6-4E9B-A7BD-D831A61D5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1"/>
                <a:ext cx="113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Oval 17">
                <a:extLst>
                  <a:ext uri="{FF2B5EF4-FFF2-40B4-BE49-F238E27FC236}">
                    <a16:creationId xmlns:a16="http://schemas.microsoft.com/office/drawing/2014/main" id="{67FFDC51-46D4-4473-BD49-0ECB9FD29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47"/>
                <a:ext cx="113" cy="50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18">
                <a:extLst>
                  <a:ext uri="{FF2B5EF4-FFF2-40B4-BE49-F238E27FC236}">
                    <a16:creationId xmlns:a16="http://schemas.microsoft.com/office/drawing/2014/main" id="{2E922E4B-895C-4C08-A771-3E7DAF53CC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13"/>
                <a:ext cx="111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Oval 19">
                <a:extLst>
                  <a:ext uri="{FF2B5EF4-FFF2-40B4-BE49-F238E27FC236}">
                    <a16:creationId xmlns:a16="http://schemas.microsoft.com/office/drawing/2014/main" id="{550DD2D0-C23A-455C-ACF3-41C57E01D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21"/>
                <a:ext cx="111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Oval 20">
                <a:extLst>
                  <a:ext uri="{FF2B5EF4-FFF2-40B4-BE49-F238E27FC236}">
                    <a16:creationId xmlns:a16="http://schemas.microsoft.com/office/drawing/2014/main" id="{CEBB5E46-7966-4318-A2C1-C3E498735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989"/>
                <a:ext cx="111" cy="48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7138837-2A99-4CDB-BF62-4C79FF176522}"/>
              </a:ext>
            </a:extLst>
          </p:cNvPr>
          <p:cNvGrpSpPr/>
          <p:nvPr/>
        </p:nvGrpSpPr>
        <p:grpSpPr>
          <a:xfrm>
            <a:off x="7906448" y="3192602"/>
            <a:ext cx="1883659" cy="1195248"/>
            <a:chOff x="6430073" y="5015052"/>
            <a:chExt cx="1883659" cy="1195248"/>
          </a:xfrm>
        </p:grpSpPr>
        <p:grpSp>
          <p:nvGrpSpPr>
            <p:cNvPr id="126" name="Group 5">
              <a:extLst>
                <a:ext uri="{FF2B5EF4-FFF2-40B4-BE49-F238E27FC236}">
                  <a16:creationId xmlns:a16="http://schemas.microsoft.com/office/drawing/2014/main" id="{4D0E86D4-A95B-4FF5-8681-31CE6E5B592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69213" y="5015052"/>
              <a:ext cx="1144519" cy="959028"/>
              <a:chOff x="3550" y="1917"/>
              <a:chExt cx="580" cy="486"/>
            </a:xfrm>
          </p:grpSpPr>
          <p:sp>
            <p:nvSpPr>
              <p:cNvPr id="143" name="Freeform 6">
                <a:extLst>
                  <a:ext uri="{FF2B5EF4-FFF2-40B4-BE49-F238E27FC236}">
                    <a16:creationId xmlns:a16="http://schemas.microsoft.com/office/drawing/2014/main" id="{5217D5D1-B717-469D-8763-09274FBAB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045"/>
                <a:ext cx="198" cy="358"/>
              </a:xfrm>
              <a:custGeom>
                <a:avLst/>
                <a:gdLst>
                  <a:gd name="T0" fmla="*/ 0 w 198"/>
                  <a:gd name="T1" fmla="*/ 242 h 358"/>
                  <a:gd name="T2" fmla="*/ 198 w 198"/>
                  <a:gd name="T3" fmla="*/ 358 h 358"/>
                  <a:gd name="T4" fmla="*/ 198 w 198"/>
                  <a:gd name="T5" fmla="*/ 115 h 358"/>
                  <a:gd name="T6" fmla="*/ 0 w 198"/>
                  <a:gd name="T7" fmla="*/ 0 h 358"/>
                  <a:gd name="T8" fmla="*/ 0 w 198"/>
                  <a:gd name="T9" fmla="*/ 24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58">
                    <a:moveTo>
                      <a:pt x="0" y="242"/>
                    </a:moveTo>
                    <a:lnTo>
                      <a:pt x="198" y="358"/>
                    </a:lnTo>
                    <a:lnTo>
                      <a:pt x="198" y="115"/>
                    </a:lnTo>
                    <a:lnTo>
                      <a:pt x="0" y="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98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7">
                <a:extLst>
                  <a:ext uri="{FF2B5EF4-FFF2-40B4-BE49-F238E27FC236}">
                    <a16:creationId xmlns:a16="http://schemas.microsoft.com/office/drawing/2014/main" id="{918A8600-A865-49BD-A134-F45D610ED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037"/>
                <a:ext cx="382" cy="366"/>
              </a:xfrm>
              <a:custGeom>
                <a:avLst/>
                <a:gdLst>
                  <a:gd name="T0" fmla="*/ 0 w 382"/>
                  <a:gd name="T1" fmla="*/ 366 h 366"/>
                  <a:gd name="T2" fmla="*/ 382 w 382"/>
                  <a:gd name="T3" fmla="*/ 245 h 366"/>
                  <a:gd name="T4" fmla="*/ 382 w 382"/>
                  <a:gd name="T5" fmla="*/ 0 h 366"/>
                  <a:gd name="T6" fmla="*/ 0 w 382"/>
                  <a:gd name="T7" fmla="*/ 123 h 366"/>
                  <a:gd name="T8" fmla="*/ 0 w 382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66">
                    <a:moveTo>
                      <a:pt x="0" y="366"/>
                    </a:moveTo>
                    <a:lnTo>
                      <a:pt x="382" y="245"/>
                    </a:lnTo>
                    <a:lnTo>
                      <a:pt x="382" y="0"/>
                    </a:lnTo>
                    <a:lnTo>
                      <a:pt x="0" y="123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8">
                <a:extLst>
                  <a:ext uri="{FF2B5EF4-FFF2-40B4-BE49-F238E27FC236}">
                    <a16:creationId xmlns:a16="http://schemas.microsoft.com/office/drawing/2014/main" id="{191F349D-1C23-46E6-907A-BCCBDAA89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922"/>
                <a:ext cx="580" cy="238"/>
              </a:xfrm>
              <a:custGeom>
                <a:avLst/>
                <a:gdLst>
                  <a:gd name="T0" fmla="*/ 198 w 580"/>
                  <a:gd name="T1" fmla="*/ 238 h 238"/>
                  <a:gd name="T2" fmla="*/ 580 w 580"/>
                  <a:gd name="T3" fmla="*/ 115 h 238"/>
                  <a:gd name="T4" fmla="*/ 383 w 580"/>
                  <a:gd name="T5" fmla="*/ 0 h 238"/>
                  <a:gd name="T6" fmla="*/ 0 w 580"/>
                  <a:gd name="T7" fmla="*/ 123 h 238"/>
                  <a:gd name="T8" fmla="*/ 198 w 58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38">
                    <a:moveTo>
                      <a:pt x="198" y="238"/>
                    </a:moveTo>
                    <a:lnTo>
                      <a:pt x="580" y="115"/>
                    </a:lnTo>
                    <a:lnTo>
                      <a:pt x="383" y="0"/>
                    </a:lnTo>
                    <a:lnTo>
                      <a:pt x="0" y="123"/>
                    </a:lnTo>
                    <a:lnTo>
                      <a:pt x="198" y="238"/>
                    </a:lnTo>
                    <a:close/>
                  </a:path>
                </a:pathLst>
              </a:cu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Rectangle 9">
                <a:extLst>
                  <a:ext uri="{FF2B5EF4-FFF2-40B4-BE49-F238E27FC236}">
                    <a16:creationId xmlns:a16="http://schemas.microsoft.com/office/drawing/2014/main" id="{C9DDBFBC-8F24-4424-8423-CC7D4BEB4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04"/>
                <a:ext cx="110" cy="33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Oval 10">
                <a:extLst>
                  <a:ext uri="{FF2B5EF4-FFF2-40B4-BE49-F238E27FC236}">
                    <a16:creationId xmlns:a16="http://schemas.microsoft.com/office/drawing/2014/main" id="{6C12193C-40EA-498D-8085-D6C8C3E43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13"/>
                <a:ext cx="110" cy="51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Oval 11">
                <a:extLst>
                  <a:ext uri="{FF2B5EF4-FFF2-40B4-BE49-F238E27FC236}">
                    <a16:creationId xmlns:a16="http://schemas.microsoft.com/office/drawing/2014/main" id="{EE47B943-22B8-499C-A5FA-389B6BB37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980"/>
                <a:ext cx="110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Rectangle 12">
                <a:extLst>
                  <a:ext uri="{FF2B5EF4-FFF2-40B4-BE49-F238E27FC236}">
                    <a16:creationId xmlns:a16="http://schemas.microsoft.com/office/drawing/2014/main" id="{FC6AEC10-32F8-4D1D-97EC-FF4847008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4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Oval 13">
                <a:extLst>
                  <a:ext uri="{FF2B5EF4-FFF2-40B4-BE49-F238E27FC236}">
                    <a16:creationId xmlns:a16="http://schemas.microsoft.com/office/drawing/2014/main" id="{2AFA8ED3-1870-4280-9FBF-09891851D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5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Oval 14">
                <a:extLst>
                  <a:ext uri="{FF2B5EF4-FFF2-40B4-BE49-F238E27FC236}">
                    <a16:creationId xmlns:a16="http://schemas.microsoft.com/office/drawing/2014/main" id="{A20486D3-9F7B-45C1-8065-0607FBB97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17"/>
                <a:ext cx="113" cy="51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Rectangle 15">
                <a:extLst>
                  <a:ext uri="{FF2B5EF4-FFF2-40B4-BE49-F238E27FC236}">
                    <a16:creationId xmlns:a16="http://schemas.microsoft.com/office/drawing/2014/main" id="{D43232A1-1FE2-48C7-8C1F-080C4BA6B2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7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Oval 16">
                <a:extLst>
                  <a:ext uri="{FF2B5EF4-FFF2-40B4-BE49-F238E27FC236}">
                    <a16:creationId xmlns:a16="http://schemas.microsoft.com/office/drawing/2014/main" id="{47083C46-D5D0-4E4B-9C38-7B8E2283F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Oval 17">
                <a:extLst>
                  <a:ext uri="{FF2B5EF4-FFF2-40B4-BE49-F238E27FC236}">
                    <a16:creationId xmlns:a16="http://schemas.microsoft.com/office/drawing/2014/main" id="{FE82FE73-5419-4F74-8020-D764F49D3F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47"/>
                <a:ext cx="113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Rectangle 18">
                <a:extLst>
                  <a:ext uri="{FF2B5EF4-FFF2-40B4-BE49-F238E27FC236}">
                    <a16:creationId xmlns:a16="http://schemas.microsoft.com/office/drawing/2014/main" id="{960E7C52-59D5-4E39-869A-89BFFCAD07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13"/>
                <a:ext cx="111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Oval 19">
                <a:extLst>
                  <a:ext uri="{FF2B5EF4-FFF2-40B4-BE49-F238E27FC236}">
                    <a16:creationId xmlns:a16="http://schemas.microsoft.com/office/drawing/2014/main" id="{F6E8C568-8FD3-464C-B227-443E18D87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21"/>
                <a:ext cx="111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Oval 20">
                <a:extLst>
                  <a:ext uri="{FF2B5EF4-FFF2-40B4-BE49-F238E27FC236}">
                    <a16:creationId xmlns:a16="http://schemas.microsoft.com/office/drawing/2014/main" id="{F78555EC-44CA-44D4-ADC4-BA9714EED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989"/>
                <a:ext cx="111" cy="48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7" name="Group 5">
              <a:extLst>
                <a:ext uri="{FF2B5EF4-FFF2-40B4-BE49-F238E27FC236}">
                  <a16:creationId xmlns:a16="http://schemas.microsoft.com/office/drawing/2014/main" id="{14592084-3C64-4DEB-9129-88388B6911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30073" y="5251272"/>
              <a:ext cx="1144519" cy="959028"/>
              <a:chOff x="3550" y="1917"/>
              <a:chExt cx="580" cy="486"/>
            </a:xfrm>
          </p:grpSpPr>
          <p:sp>
            <p:nvSpPr>
              <p:cNvPr id="128" name="Freeform 6">
                <a:extLst>
                  <a:ext uri="{FF2B5EF4-FFF2-40B4-BE49-F238E27FC236}">
                    <a16:creationId xmlns:a16="http://schemas.microsoft.com/office/drawing/2014/main" id="{DD662B8A-55AB-453F-9CF4-BF726AC0D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045"/>
                <a:ext cx="198" cy="358"/>
              </a:xfrm>
              <a:custGeom>
                <a:avLst/>
                <a:gdLst>
                  <a:gd name="T0" fmla="*/ 0 w 198"/>
                  <a:gd name="T1" fmla="*/ 242 h 358"/>
                  <a:gd name="T2" fmla="*/ 198 w 198"/>
                  <a:gd name="T3" fmla="*/ 358 h 358"/>
                  <a:gd name="T4" fmla="*/ 198 w 198"/>
                  <a:gd name="T5" fmla="*/ 115 h 358"/>
                  <a:gd name="T6" fmla="*/ 0 w 198"/>
                  <a:gd name="T7" fmla="*/ 0 h 358"/>
                  <a:gd name="T8" fmla="*/ 0 w 198"/>
                  <a:gd name="T9" fmla="*/ 24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58">
                    <a:moveTo>
                      <a:pt x="0" y="242"/>
                    </a:moveTo>
                    <a:lnTo>
                      <a:pt x="198" y="358"/>
                    </a:lnTo>
                    <a:lnTo>
                      <a:pt x="198" y="115"/>
                    </a:lnTo>
                    <a:lnTo>
                      <a:pt x="0" y="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98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7">
                <a:extLst>
                  <a:ext uri="{FF2B5EF4-FFF2-40B4-BE49-F238E27FC236}">
                    <a16:creationId xmlns:a16="http://schemas.microsoft.com/office/drawing/2014/main" id="{E4B5D42A-2969-49C3-B147-89E9D09D4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037"/>
                <a:ext cx="382" cy="366"/>
              </a:xfrm>
              <a:custGeom>
                <a:avLst/>
                <a:gdLst>
                  <a:gd name="T0" fmla="*/ 0 w 382"/>
                  <a:gd name="T1" fmla="*/ 366 h 366"/>
                  <a:gd name="T2" fmla="*/ 382 w 382"/>
                  <a:gd name="T3" fmla="*/ 245 h 366"/>
                  <a:gd name="T4" fmla="*/ 382 w 382"/>
                  <a:gd name="T5" fmla="*/ 0 h 366"/>
                  <a:gd name="T6" fmla="*/ 0 w 382"/>
                  <a:gd name="T7" fmla="*/ 123 h 366"/>
                  <a:gd name="T8" fmla="*/ 0 w 382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66">
                    <a:moveTo>
                      <a:pt x="0" y="366"/>
                    </a:moveTo>
                    <a:lnTo>
                      <a:pt x="382" y="245"/>
                    </a:lnTo>
                    <a:lnTo>
                      <a:pt x="382" y="0"/>
                    </a:lnTo>
                    <a:lnTo>
                      <a:pt x="0" y="123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8">
                <a:extLst>
                  <a:ext uri="{FF2B5EF4-FFF2-40B4-BE49-F238E27FC236}">
                    <a16:creationId xmlns:a16="http://schemas.microsoft.com/office/drawing/2014/main" id="{563371A3-F2F7-4E6D-821E-E85DD13AB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922"/>
                <a:ext cx="580" cy="238"/>
              </a:xfrm>
              <a:custGeom>
                <a:avLst/>
                <a:gdLst>
                  <a:gd name="T0" fmla="*/ 198 w 580"/>
                  <a:gd name="T1" fmla="*/ 238 h 238"/>
                  <a:gd name="T2" fmla="*/ 580 w 580"/>
                  <a:gd name="T3" fmla="*/ 115 h 238"/>
                  <a:gd name="T4" fmla="*/ 383 w 580"/>
                  <a:gd name="T5" fmla="*/ 0 h 238"/>
                  <a:gd name="T6" fmla="*/ 0 w 580"/>
                  <a:gd name="T7" fmla="*/ 123 h 238"/>
                  <a:gd name="T8" fmla="*/ 198 w 58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38">
                    <a:moveTo>
                      <a:pt x="198" y="238"/>
                    </a:moveTo>
                    <a:lnTo>
                      <a:pt x="580" y="115"/>
                    </a:lnTo>
                    <a:lnTo>
                      <a:pt x="383" y="0"/>
                    </a:lnTo>
                    <a:lnTo>
                      <a:pt x="0" y="123"/>
                    </a:lnTo>
                    <a:lnTo>
                      <a:pt x="198" y="238"/>
                    </a:lnTo>
                    <a:close/>
                  </a:path>
                </a:pathLst>
              </a:cu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Rectangle 9">
                <a:extLst>
                  <a:ext uri="{FF2B5EF4-FFF2-40B4-BE49-F238E27FC236}">
                    <a16:creationId xmlns:a16="http://schemas.microsoft.com/office/drawing/2014/main" id="{99B28A52-D754-470A-B2BF-5C1129EE85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04"/>
                <a:ext cx="110" cy="33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Oval 10">
                <a:extLst>
                  <a:ext uri="{FF2B5EF4-FFF2-40B4-BE49-F238E27FC236}">
                    <a16:creationId xmlns:a16="http://schemas.microsoft.com/office/drawing/2014/main" id="{4B6B304F-AF29-4143-BD23-AE6621608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13"/>
                <a:ext cx="110" cy="51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Oval 11">
                <a:extLst>
                  <a:ext uri="{FF2B5EF4-FFF2-40B4-BE49-F238E27FC236}">
                    <a16:creationId xmlns:a16="http://schemas.microsoft.com/office/drawing/2014/main" id="{CE1B9FCE-2C41-4C66-B087-1017C1B0E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980"/>
                <a:ext cx="110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12">
                <a:extLst>
                  <a:ext uri="{FF2B5EF4-FFF2-40B4-BE49-F238E27FC236}">
                    <a16:creationId xmlns:a16="http://schemas.microsoft.com/office/drawing/2014/main" id="{E46FD0E0-FFDB-4759-9C65-82B88826C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4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Oval 13">
                <a:extLst>
                  <a:ext uri="{FF2B5EF4-FFF2-40B4-BE49-F238E27FC236}">
                    <a16:creationId xmlns:a16="http://schemas.microsoft.com/office/drawing/2014/main" id="{0244AD8B-D991-4B0D-AB69-B8FBA4D9F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5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Oval 14">
                <a:extLst>
                  <a:ext uri="{FF2B5EF4-FFF2-40B4-BE49-F238E27FC236}">
                    <a16:creationId xmlns:a16="http://schemas.microsoft.com/office/drawing/2014/main" id="{E7837BB3-A736-4216-8D85-08A682846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17"/>
                <a:ext cx="113" cy="51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15">
                <a:extLst>
                  <a:ext uri="{FF2B5EF4-FFF2-40B4-BE49-F238E27FC236}">
                    <a16:creationId xmlns:a16="http://schemas.microsoft.com/office/drawing/2014/main" id="{A2658723-751B-4693-AA40-78C7FE887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7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Oval 16">
                <a:extLst>
                  <a:ext uri="{FF2B5EF4-FFF2-40B4-BE49-F238E27FC236}">
                    <a16:creationId xmlns:a16="http://schemas.microsoft.com/office/drawing/2014/main" id="{A0BD1612-903B-4D0C-985B-A62613C87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Oval 17">
                <a:extLst>
                  <a:ext uri="{FF2B5EF4-FFF2-40B4-BE49-F238E27FC236}">
                    <a16:creationId xmlns:a16="http://schemas.microsoft.com/office/drawing/2014/main" id="{EF06B134-F0A6-4536-82E9-7353BB22B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47"/>
                <a:ext cx="113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18">
                <a:extLst>
                  <a:ext uri="{FF2B5EF4-FFF2-40B4-BE49-F238E27FC236}">
                    <a16:creationId xmlns:a16="http://schemas.microsoft.com/office/drawing/2014/main" id="{A3055EA5-4A7F-424D-B2D8-E32BFDBE1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13"/>
                <a:ext cx="111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Oval 19">
                <a:extLst>
                  <a:ext uri="{FF2B5EF4-FFF2-40B4-BE49-F238E27FC236}">
                    <a16:creationId xmlns:a16="http://schemas.microsoft.com/office/drawing/2014/main" id="{4FA7D467-B58C-4938-AC96-563DAC5BF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21"/>
                <a:ext cx="111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Oval 20">
                <a:extLst>
                  <a:ext uri="{FF2B5EF4-FFF2-40B4-BE49-F238E27FC236}">
                    <a16:creationId xmlns:a16="http://schemas.microsoft.com/office/drawing/2014/main" id="{72277ABA-71BA-447B-AB77-32D990D14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989"/>
                <a:ext cx="111" cy="48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0BA6090-D940-4A47-960A-11EE4A766BF0}"/>
              </a:ext>
            </a:extLst>
          </p:cNvPr>
          <p:cNvGrpSpPr/>
          <p:nvPr/>
        </p:nvGrpSpPr>
        <p:grpSpPr>
          <a:xfrm>
            <a:off x="8735123" y="2306777"/>
            <a:ext cx="1883659" cy="1195248"/>
            <a:chOff x="6430073" y="5015052"/>
            <a:chExt cx="1883659" cy="1195248"/>
          </a:xfrm>
        </p:grpSpPr>
        <p:grpSp>
          <p:nvGrpSpPr>
            <p:cNvPr id="159" name="Group 5">
              <a:extLst>
                <a:ext uri="{FF2B5EF4-FFF2-40B4-BE49-F238E27FC236}">
                  <a16:creationId xmlns:a16="http://schemas.microsoft.com/office/drawing/2014/main" id="{0096B5C0-11FF-4F33-8E41-134C29E9889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69213" y="5015052"/>
              <a:ext cx="1144519" cy="959028"/>
              <a:chOff x="3550" y="1917"/>
              <a:chExt cx="580" cy="486"/>
            </a:xfrm>
          </p:grpSpPr>
          <p:sp>
            <p:nvSpPr>
              <p:cNvPr id="176" name="Freeform 6">
                <a:extLst>
                  <a:ext uri="{FF2B5EF4-FFF2-40B4-BE49-F238E27FC236}">
                    <a16:creationId xmlns:a16="http://schemas.microsoft.com/office/drawing/2014/main" id="{09B2547D-59A5-4FE2-9388-900CDA833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045"/>
                <a:ext cx="198" cy="358"/>
              </a:xfrm>
              <a:custGeom>
                <a:avLst/>
                <a:gdLst>
                  <a:gd name="T0" fmla="*/ 0 w 198"/>
                  <a:gd name="T1" fmla="*/ 242 h 358"/>
                  <a:gd name="T2" fmla="*/ 198 w 198"/>
                  <a:gd name="T3" fmla="*/ 358 h 358"/>
                  <a:gd name="T4" fmla="*/ 198 w 198"/>
                  <a:gd name="T5" fmla="*/ 115 h 358"/>
                  <a:gd name="T6" fmla="*/ 0 w 198"/>
                  <a:gd name="T7" fmla="*/ 0 h 358"/>
                  <a:gd name="T8" fmla="*/ 0 w 198"/>
                  <a:gd name="T9" fmla="*/ 24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58">
                    <a:moveTo>
                      <a:pt x="0" y="242"/>
                    </a:moveTo>
                    <a:lnTo>
                      <a:pt x="198" y="358"/>
                    </a:lnTo>
                    <a:lnTo>
                      <a:pt x="198" y="115"/>
                    </a:lnTo>
                    <a:lnTo>
                      <a:pt x="0" y="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98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7">
                <a:extLst>
                  <a:ext uri="{FF2B5EF4-FFF2-40B4-BE49-F238E27FC236}">
                    <a16:creationId xmlns:a16="http://schemas.microsoft.com/office/drawing/2014/main" id="{6DAAFD7E-11D3-4665-BC4D-D3EBEA987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037"/>
                <a:ext cx="382" cy="366"/>
              </a:xfrm>
              <a:custGeom>
                <a:avLst/>
                <a:gdLst>
                  <a:gd name="T0" fmla="*/ 0 w 382"/>
                  <a:gd name="T1" fmla="*/ 366 h 366"/>
                  <a:gd name="T2" fmla="*/ 382 w 382"/>
                  <a:gd name="T3" fmla="*/ 245 h 366"/>
                  <a:gd name="T4" fmla="*/ 382 w 382"/>
                  <a:gd name="T5" fmla="*/ 0 h 366"/>
                  <a:gd name="T6" fmla="*/ 0 w 382"/>
                  <a:gd name="T7" fmla="*/ 123 h 366"/>
                  <a:gd name="T8" fmla="*/ 0 w 382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66">
                    <a:moveTo>
                      <a:pt x="0" y="366"/>
                    </a:moveTo>
                    <a:lnTo>
                      <a:pt x="382" y="245"/>
                    </a:lnTo>
                    <a:lnTo>
                      <a:pt x="382" y="0"/>
                    </a:lnTo>
                    <a:lnTo>
                      <a:pt x="0" y="123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8">
                <a:extLst>
                  <a:ext uri="{FF2B5EF4-FFF2-40B4-BE49-F238E27FC236}">
                    <a16:creationId xmlns:a16="http://schemas.microsoft.com/office/drawing/2014/main" id="{ADA430BA-EB52-47FD-83FE-60CC9EF8D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922"/>
                <a:ext cx="580" cy="238"/>
              </a:xfrm>
              <a:custGeom>
                <a:avLst/>
                <a:gdLst>
                  <a:gd name="T0" fmla="*/ 198 w 580"/>
                  <a:gd name="T1" fmla="*/ 238 h 238"/>
                  <a:gd name="T2" fmla="*/ 580 w 580"/>
                  <a:gd name="T3" fmla="*/ 115 h 238"/>
                  <a:gd name="T4" fmla="*/ 383 w 580"/>
                  <a:gd name="T5" fmla="*/ 0 h 238"/>
                  <a:gd name="T6" fmla="*/ 0 w 580"/>
                  <a:gd name="T7" fmla="*/ 123 h 238"/>
                  <a:gd name="T8" fmla="*/ 198 w 58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38">
                    <a:moveTo>
                      <a:pt x="198" y="238"/>
                    </a:moveTo>
                    <a:lnTo>
                      <a:pt x="580" y="115"/>
                    </a:lnTo>
                    <a:lnTo>
                      <a:pt x="383" y="0"/>
                    </a:lnTo>
                    <a:lnTo>
                      <a:pt x="0" y="123"/>
                    </a:lnTo>
                    <a:lnTo>
                      <a:pt x="198" y="238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Rectangle 9">
                <a:extLst>
                  <a:ext uri="{FF2B5EF4-FFF2-40B4-BE49-F238E27FC236}">
                    <a16:creationId xmlns:a16="http://schemas.microsoft.com/office/drawing/2014/main" id="{6D75EB75-1F9D-4DC0-A952-A12DCC244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04"/>
                <a:ext cx="110" cy="33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Oval 10">
                <a:extLst>
                  <a:ext uri="{FF2B5EF4-FFF2-40B4-BE49-F238E27FC236}">
                    <a16:creationId xmlns:a16="http://schemas.microsoft.com/office/drawing/2014/main" id="{0BC4B6C4-5188-4206-BBBF-BF815B6E2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13"/>
                <a:ext cx="110" cy="51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Oval 11">
                <a:extLst>
                  <a:ext uri="{FF2B5EF4-FFF2-40B4-BE49-F238E27FC236}">
                    <a16:creationId xmlns:a16="http://schemas.microsoft.com/office/drawing/2014/main" id="{2F2673D0-2B44-4365-92B6-D646C5E63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980"/>
                <a:ext cx="110" cy="50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12">
                <a:extLst>
                  <a:ext uri="{FF2B5EF4-FFF2-40B4-BE49-F238E27FC236}">
                    <a16:creationId xmlns:a16="http://schemas.microsoft.com/office/drawing/2014/main" id="{9477CF01-9D7E-4DBC-82AB-516A40C12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41"/>
                <a:ext cx="113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Oval 13">
                <a:extLst>
                  <a:ext uri="{FF2B5EF4-FFF2-40B4-BE49-F238E27FC236}">
                    <a16:creationId xmlns:a16="http://schemas.microsoft.com/office/drawing/2014/main" id="{C5FE8E1F-088D-45AE-8246-1634E96EA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51"/>
                <a:ext cx="113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Oval 14">
                <a:extLst>
                  <a:ext uri="{FF2B5EF4-FFF2-40B4-BE49-F238E27FC236}">
                    <a16:creationId xmlns:a16="http://schemas.microsoft.com/office/drawing/2014/main" id="{988E4E38-9C9B-41F6-943A-72DD4182D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17"/>
                <a:ext cx="113" cy="51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15">
                <a:extLst>
                  <a:ext uri="{FF2B5EF4-FFF2-40B4-BE49-F238E27FC236}">
                    <a16:creationId xmlns:a16="http://schemas.microsoft.com/office/drawing/2014/main" id="{9D19660D-3C48-44BE-9EB6-F73F5516BB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71"/>
                <a:ext cx="113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Oval 16">
                <a:extLst>
                  <a:ext uri="{FF2B5EF4-FFF2-40B4-BE49-F238E27FC236}">
                    <a16:creationId xmlns:a16="http://schemas.microsoft.com/office/drawing/2014/main" id="{D998350C-1B52-4654-BFAD-7D045FDF7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1"/>
                <a:ext cx="113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Oval 17">
                <a:extLst>
                  <a:ext uri="{FF2B5EF4-FFF2-40B4-BE49-F238E27FC236}">
                    <a16:creationId xmlns:a16="http://schemas.microsoft.com/office/drawing/2014/main" id="{07EAA68A-6951-4437-81C1-7552D4A72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47"/>
                <a:ext cx="113" cy="50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18">
                <a:extLst>
                  <a:ext uri="{FF2B5EF4-FFF2-40B4-BE49-F238E27FC236}">
                    <a16:creationId xmlns:a16="http://schemas.microsoft.com/office/drawing/2014/main" id="{C72A3C26-F587-4E49-A7BC-FBEB5A252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13"/>
                <a:ext cx="111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Oval 19">
                <a:extLst>
                  <a:ext uri="{FF2B5EF4-FFF2-40B4-BE49-F238E27FC236}">
                    <a16:creationId xmlns:a16="http://schemas.microsoft.com/office/drawing/2014/main" id="{98590686-784A-4CA7-89DB-A74BD1F71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21"/>
                <a:ext cx="111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Oval 20">
                <a:extLst>
                  <a:ext uri="{FF2B5EF4-FFF2-40B4-BE49-F238E27FC236}">
                    <a16:creationId xmlns:a16="http://schemas.microsoft.com/office/drawing/2014/main" id="{B9B173BE-BBBC-4F46-99E3-70C3622DA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989"/>
                <a:ext cx="111" cy="48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0" name="Group 5">
              <a:extLst>
                <a:ext uri="{FF2B5EF4-FFF2-40B4-BE49-F238E27FC236}">
                  <a16:creationId xmlns:a16="http://schemas.microsoft.com/office/drawing/2014/main" id="{A1BBF056-8919-4162-8081-0183A66CD6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30073" y="5251272"/>
              <a:ext cx="1144519" cy="959028"/>
              <a:chOff x="3550" y="1917"/>
              <a:chExt cx="580" cy="486"/>
            </a:xfrm>
          </p:grpSpPr>
          <p:sp>
            <p:nvSpPr>
              <p:cNvPr id="161" name="Freeform 6">
                <a:extLst>
                  <a:ext uri="{FF2B5EF4-FFF2-40B4-BE49-F238E27FC236}">
                    <a16:creationId xmlns:a16="http://schemas.microsoft.com/office/drawing/2014/main" id="{B15762FE-114C-4A7D-849C-DB8CA3064F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045"/>
                <a:ext cx="198" cy="358"/>
              </a:xfrm>
              <a:custGeom>
                <a:avLst/>
                <a:gdLst>
                  <a:gd name="T0" fmla="*/ 0 w 198"/>
                  <a:gd name="T1" fmla="*/ 242 h 358"/>
                  <a:gd name="T2" fmla="*/ 198 w 198"/>
                  <a:gd name="T3" fmla="*/ 358 h 358"/>
                  <a:gd name="T4" fmla="*/ 198 w 198"/>
                  <a:gd name="T5" fmla="*/ 115 h 358"/>
                  <a:gd name="T6" fmla="*/ 0 w 198"/>
                  <a:gd name="T7" fmla="*/ 0 h 358"/>
                  <a:gd name="T8" fmla="*/ 0 w 198"/>
                  <a:gd name="T9" fmla="*/ 24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58">
                    <a:moveTo>
                      <a:pt x="0" y="242"/>
                    </a:moveTo>
                    <a:lnTo>
                      <a:pt x="198" y="358"/>
                    </a:lnTo>
                    <a:lnTo>
                      <a:pt x="198" y="115"/>
                    </a:lnTo>
                    <a:lnTo>
                      <a:pt x="0" y="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D6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7">
                <a:extLst>
                  <a:ext uri="{FF2B5EF4-FFF2-40B4-BE49-F238E27FC236}">
                    <a16:creationId xmlns:a16="http://schemas.microsoft.com/office/drawing/2014/main" id="{99E14DE7-C840-4F4E-B0AB-13F42EC46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037"/>
                <a:ext cx="382" cy="366"/>
              </a:xfrm>
              <a:custGeom>
                <a:avLst/>
                <a:gdLst>
                  <a:gd name="T0" fmla="*/ 0 w 382"/>
                  <a:gd name="T1" fmla="*/ 366 h 366"/>
                  <a:gd name="T2" fmla="*/ 382 w 382"/>
                  <a:gd name="T3" fmla="*/ 245 h 366"/>
                  <a:gd name="T4" fmla="*/ 382 w 382"/>
                  <a:gd name="T5" fmla="*/ 0 h 366"/>
                  <a:gd name="T6" fmla="*/ 0 w 382"/>
                  <a:gd name="T7" fmla="*/ 123 h 366"/>
                  <a:gd name="T8" fmla="*/ 0 w 382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66">
                    <a:moveTo>
                      <a:pt x="0" y="366"/>
                    </a:moveTo>
                    <a:lnTo>
                      <a:pt x="382" y="245"/>
                    </a:lnTo>
                    <a:lnTo>
                      <a:pt x="382" y="0"/>
                    </a:lnTo>
                    <a:lnTo>
                      <a:pt x="0" y="123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8">
                <a:extLst>
                  <a:ext uri="{FF2B5EF4-FFF2-40B4-BE49-F238E27FC236}">
                    <a16:creationId xmlns:a16="http://schemas.microsoft.com/office/drawing/2014/main" id="{DDE763C0-4D44-4CA1-9623-E0C03545E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922"/>
                <a:ext cx="580" cy="238"/>
              </a:xfrm>
              <a:custGeom>
                <a:avLst/>
                <a:gdLst>
                  <a:gd name="T0" fmla="*/ 198 w 580"/>
                  <a:gd name="T1" fmla="*/ 238 h 238"/>
                  <a:gd name="T2" fmla="*/ 580 w 580"/>
                  <a:gd name="T3" fmla="*/ 115 h 238"/>
                  <a:gd name="T4" fmla="*/ 383 w 580"/>
                  <a:gd name="T5" fmla="*/ 0 h 238"/>
                  <a:gd name="T6" fmla="*/ 0 w 580"/>
                  <a:gd name="T7" fmla="*/ 123 h 238"/>
                  <a:gd name="T8" fmla="*/ 198 w 58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38">
                    <a:moveTo>
                      <a:pt x="198" y="238"/>
                    </a:moveTo>
                    <a:lnTo>
                      <a:pt x="580" y="115"/>
                    </a:lnTo>
                    <a:lnTo>
                      <a:pt x="383" y="0"/>
                    </a:lnTo>
                    <a:lnTo>
                      <a:pt x="0" y="123"/>
                    </a:lnTo>
                    <a:lnTo>
                      <a:pt x="198" y="238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9">
                <a:extLst>
                  <a:ext uri="{FF2B5EF4-FFF2-40B4-BE49-F238E27FC236}">
                    <a16:creationId xmlns:a16="http://schemas.microsoft.com/office/drawing/2014/main" id="{63AC2D48-DA89-4716-88DB-7ECBCD728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04"/>
                <a:ext cx="110" cy="33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Oval 10">
                <a:extLst>
                  <a:ext uri="{FF2B5EF4-FFF2-40B4-BE49-F238E27FC236}">
                    <a16:creationId xmlns:a16="http://schemas.microsoft.com/office/drawing/2014/main" id="{3DE79BF2-CEE6-49E7-ADFA-38AA6A563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13"/>
                <a:ext cx="110" cy="51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Oval 11">
                <a:extLst>
                  <a:ext uri="{FF2B5EF4-FFF2-40B4-BE49-F238E27FC236}">
                    <a16:creationId xmlns:a16="http://schemas.microsoft.com/office/drawing/2014/main" id="{08897AB5-AEE4-4225-88F0-42AAEFE03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980"/>
                <a:ext cx="110" cy="50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Rectangle 12">
                <a:extLst>
                  <a:ext uri="{FF2B5EF4-FFF2-40B4-BE49-F238E27FC236}">
                    <a16:creationId xmlns:a16="http://schemas.microsoft.com/office/drawing/2014/main" id="{2CD44076-728F-498C-AB6A-250929428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41"/>
                <a:ext cx="113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Oval 13">
                <a:extLst>
                  <a:ext uri="{FF2B5EF4-FFF2-40B4-BE49-F238E27FC236}">
                    <a16:creationId xmlns:a16="http://schemas.microsoft.com/office/drawing/2014/main" id="{0FAD1869-FE1F-48EE-A6B4-D334EF612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51"/>
                <a:ext cx="113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Oval 14">
                <a:extLst>
                  <a:ext uri="{FF2B5EF4-FFF2-40B4-BE49-F238E27FC236}">
                    <a16:creationId xmlns:a16="http://schemas.microsoft.com/office/drawing/2014/main" id="{49A65CB2-13C2-416C-B218-A32B8A1D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17"/>
                <a:ext cx="113" cy="51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Rectangle 15">
                <a:extLst>
                  <a:ext uri="{FF2B5EF4-FFF2-40B4-BE49-F238E27FC236}">
                    <a16:creationId xmlns:a16="http://schemas.microsoft.com/office/drawing/2014/main" id="{1312EA72-A8DD-492D-B038-CA2492C75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71"/>
                <a:ext cx="113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Oval 16">
                <a:extLst>
                  <a:ext uri="{FF2B5EF4-FFF2-40B4-BE49-F238E27FC236}">
                    <a16:creationId xmlns:a16="http://schemas.microsoft.com/office/drawing/2014/main" id="{FD1091A7-2FAD-44CD-987F-E2BCCCE7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1"/>
                <a:ext cx="113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Oval 17">
                <a:extLst>
                  <a:ext uri="{FF2B5EF4-FFF2-40B4-BE49-F238E27FC236}">
                    <a16:creationId xmlns:a16="http://schemas.microsoft.com/office/drawing/2014/main" id="{33FE36F6-556B-47D8-AF3F-6999796A9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47"/>
                <a:ext cx="113" cy="50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Rectangle 18">
                <a:extLst>
                  <a:ext uri="{FF2B5EF4-FFF2-40B4-BE49-F238E27FC236}">
                    <a16:creationId xmlns:a16="http://schemas.microsoft.com/office/drawing/2014/main" id="{EF041FCF-599C-400F-844B-37F911778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13"/>
                <a:ext cx="111" cy="34"/>
              </a:xfrm>
              <a:prstGeom prst="rect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Oval 19">
                <a:extLst>
                  <a:ext uri="{FF2B5EF4-FFF2-40B4-BE49-F238E27FC236}">
                    <a16:creationId xmlns:a16="http://schemas.microsoft.com/office/drawing/2014/main" id="{68AA0F4E-E3BC-468F-8F26-472BDA437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21"/>
                <a:ext cx="111" cy="50"/>
              </a:xfrm>
              <a:prstGeom prst="ellipse">
                <a:avLst/>
              </a:prstGeom>
              <a:solidFill>
                <a:srgbClr val="B0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Oval 20">
                <a:extLst>
                  <a:ext uri="{FF2B5EF4-FFF2-40B4-BE49-F238E27FC236}">
                    <a16:creationId xmlns:a16="http://schemas.microsoft.com/office/drawing/2014/main" id="{3FD4F33C-7A09-4619-A687-EB86E799D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989"/>
                <a:ext cx="111" cy="48"/>
              </a:xfrm>
              <a:prstGeom prst="ellipse">
                <a:avLst/>
              </a:pr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87A8A55C-D458-49CB-8392-39E6E4B4FAE0}"/>
              </a:ext>
            </a:extLst>
          </p:cNvPr>
          <p:cNvGrpSpPr/>
          <p:nvPr/>
        </p:nvGrpSpPr>
        <p:grpSpPr>
          <a:xfrm>
            <a:off x="9544748" y="1430477"/>
            <a:ext cx="1883659" cy="1195248"/>
            <a:chOff x="6430073" y="5015052"/>
            <a:chExt cx="1883659" cy="1195248"/>
          </a:xfrm>
        </p:grpSpPr>
        <p:grpSp>
          <p:nvGrpSpPr>
            <p:cNvPr id="192" name="Group 5">
              <a:extLst>
                <a:ext uri="{FF2B5EF4-FFF2-40B4-BE49-F238E27FC236}">
                  <a16:creationId xmlns:a16="http://schemas.microsoft.com/office/drawing/2014/main" id="{85C025A8-BF3A-4369-98B8-042B8AA3B7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69213" y="5015052"/>
              <a:ext cx="1144519" cy="959028"/>
              <a:chOff x="3550" y="1917"/>
              <a:chExt cx="580" cy="486"/>
            </a:xfrm>
          </p:grpSpPr>
          <p:sp>
            <p:nvSpPr>
              <p:cNvPr id="209" name="Freeform 6">
                <a:extLst>
                  <a:ext uri="{FF2B5EF4-FFF2-40B4-BE49-F238E27FC236}">
                    <a16:creationId xmlns:a16="http://schemas.microsoft.com/office/drawing/2014/main" id="{EDAB9F63-19D5-4E31-BE25-BDE1B41C2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045"/>
                <a:ext cx="198" cy="358"/>
              </a:xfrm>
              <a:custGeom>
                <a:avLst/>
                <a:gdLst>
                  <a:gd name="T0" fmla="*/ 0 w 198"/>
                  <a:gd name="T1" fmla="*/ 242 h 358"/>
                  <a:gd name="T2" fmla="*/ 198 w 198"/>
                  <a:gd name="T3" fmla="*/ 358 h 358"/>
                  <a:gd name="T4" fmla="*/ 198 w 198"/>
                  <a:gd name="T5" fmla="*/ 115 h 358"/>
                  <a:gd name="T6" fmla="*/ 0 w 198"/>
                  <a:gd name="T7" fmla="*/ 0 h 358"/>
                  <a:gd name="T8" fmla="*/ 0 w 198"/>
                  <a:gd name="T9" fmla="*/ 24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58">
                    <a:moveTo>
                      <a:pt x="0" y="242"/>
                    </a:moveTo>
                    <a:lnTo>
                      <a:pt x="198" y="358"/>
                    </a:lnTo>
                    <a:lnTo>
                      <a:pt x="198" y="115"/>
                    </a:lnTo>
                    <a:lnTo>
                      <a:pt x="0" y="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98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7">
                <a:extLst>
                  <a:ext uri="{FF2B5EF4-FFF2-40B4-BE49-F238E27FC236}">
                    <a16:creationId xmlns:a16="http://schemas.microsoft.com/office/drawing/2014/main" id="{7262D75A-607A-48E9-8ED4-D4765A55A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037"/>
                <a:ext cx="382" cy="366"/>
              </a:xfrm>
              <a:custGeom>
                <a:avLst/>
                <a:gdLst>
                  <a:gd name="T0" fmla="*/ 0 w 382"/>
                  <a:gd name="T1" fmla="*/ 366 h 366"/>
                  <a:gd name="T2" fmla="*/ 382 w 382"/>
                  <a:gd name="T3" fmla="*/ 245 h 366"/>
                  <a:gd name="T4" fmla="*/ 382 w 382"/>
                  <a:gd name="T5" fmla="*/ 0 h 366"/>
                  <a:gd name="T6" fmla="*/ 0 w 382"/>
                  <a:gd name="T7" fmla="*/ 123 h 366"/>
                  <a:gd name="T8" fmla="*/ 0 w 382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66">
                    <a:moveTo>
                      <a:pt x="0" y="366"/>
                    </a:moveTo>
                    <a:lnTo>
                      <a:pt x="382" y="245"/>
                    </a:lnTo>
                    <a:lnTo>
                      <a:pt x="382" y="0"/>
                    </a:lnTo>
                    <a:lnTo>
                      <a:pt x="0" y="123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1" name="Freeform 8">
                <a:extLst>
                  <a:ext uri="{FF2B5EF4-FFF2-40B4-BE49-F238E27FC236}">
                    <a16:creationId xmlns:a16="http://schemas.microsoft.com/office/drawing/2014/main" id="{4FC8E2F9-D687-4223-B1DE-47E7780BA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922"/>
                <a:ext cx="580" cy="238"/>
              </a:xfrm>
              <a:custGeom>
                <a:avLst/>
                <a:gdLst>
                  <a:gd name="T0" fmla="*/ 198 w 580"/>
                  <a:gd name="T1" fmla="*/ 238 h 238"/>
                  <a:gd name="T2" fmla="*/ 580 w 580"/>
                  <a:gd name="T3" fmla="*/ 115 h 238"/>
                  <a:gd name="T4" fmla="*/ 383 w 580"/>
                  <a:gd name="T5" fmla="*/ 0 h 238"/>
                  <a:gd name="T6" fmla="*/ 0 w 580"/>
                  <a:gd name="T7" fmla="*/ 123 h 238"/>
                  <a:gd name="T8" fmla="*/ 198 w 58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38">
                    <a:moveTo>
                      <a:pt x="198" y="238"/>
                    </a:moveTo>
                    <a:lnTo>
                      <a:pt x="580" y="115"/>
                    </a:lnTo>
                    <a:lnTo>
                      <a:pt x="383" y="0"/>
                    </a:lnTo>
                    <a:lnTo>
                      <a:pt x="0" y="123"/>
                    </a:lnTo>
                    <a:lnTo>
                      <a:pt x="198" y="238"/>
                    </a:lnTo>
                    <a:close/>
                  </a:path>
                </a:pathLst>
              </a:cu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9">
                <a:extLst>
                  <a:ext uri="{FF2B5EF4-FFF2-40B4-BE49-F238E27FC236}">
                    <a16:creationId xmlns:a16="http://schemas.microsoft.com/office/drawing/2014/main" id="{770F3FA7-9244-4D2F-A1CE-5A81BF809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04"/>
                <a:ext cx="110" cy="33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10">
                <a:extLst>
                  <a:ext uri="{FF2B5EF4-FFF2-40B4-BE49-F238E27FC236}">
                    <a16:creationId xmlns:a16="http://schemas.microsoft.com/office/drawing/2014/main" id="{04EFBCFB-AB67-4AA6-8E96-C891A1163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13"/>
                <a:ext cx="110" cy="51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11">
                <a:extLst>
                  <a:ext uri="{FF2B5EF4-FFF2-40B4-BE49-F238E27FC236}">
                    <a16:creationId xmlns:a16="http://schemas.microsoft.com/office/drawing/2014/main" id="{AEC517CF-E8EB-4A8A-909C-3A7DA366F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980"/>
                <a:ext cx="110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12">
                <a:extLst>
                  <a:ext uri="{FF2B5EF4-FFF2-40B4-BE49-F238E27FC236}">
                    <a16:creationId xmlns:a16="http://schemas.microsoft.com/office/drawing/2014/main" id="{DA9F3CB7-349A-4EBD-B7BD-B940511538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4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13">
                <a:extLst>
                  <a:ext uri="{FF2B5EF4-FFF2-40B4-BE49-F238E27FC236}">
                    <a16:creationId xmlns:a16="http://schemas.microsoft.com/office/drawing/2014/main" id="{FFF5414D-8F17-4D99-9006-32BCB2270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5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14">
                <a:extLst>
                  <a:ext uri="{FF2B5EF4-FFF2-40B4-BE49-F238E27FC236}">
                    <a16:creationId xmlns:a16="http://schemas.microsoft.com/office/drawing/2014/main" id="{B69A30B5-F53C-4275-B74D-9B94EA673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17"/>
                <a:ext cx="113" cy="51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15">
                <a:extLst>
                  <a:ext uri="{FF2B5EF4-FFF2-40B4-BE49-F238E27FC236}">
                    <a16:creationId xmlns:a16="http://schemas.microsoft.com/office/drawing/2014/main" id="{778D7E11-6E60-49B1-8722-AB987E4F66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7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16">
                <a:extLst>
                  <a:ext uri="{FF2B5EF4-FFF2-40B4-BE49-F238E27FC236}">
                    <a16:creationId xmlns:a16="http://schemas.microsoft.com/office/drawing/2014/main" id="{5105DC20-DD78-4066-86B4-5A58D9A94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17">
                <a:extLst>
                  <a:ext uri="{FF2B5EF4-FFF2-40B4-BE49-F238E27FC236}">
                    <a16:creationId xmlns:a16="http://schemas.microsoft.com/office/drawing/2014/main" id="{7E4C88E7-8918-4D74-9737-5E1B7CE82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47"/>
                <a:ext cx="113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Rectangle 18">
                <a:extLst>
                  <a:ext uri="{FF2B5EF4-FFF2-40B4-BE49-F238E27FC236}">
                    <a16:creationId xmlns:a16="http://schemas.microsoft.com/office/drawing/2014/main" id="{48E21497-099D-45E8-89B7-864B4DC0A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13"/>
                <a:ext cx="111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19">
                <a:extLst>
                  <a:ext uri="{FF2B5EF4-FFF2-40B4-BE49-F238E27FC236}">
                    <a16:creationId xmlns:a16="http://schemas.microsoft.com/office/drawing/2014/main" id="{F24266FF-D5B2-4202-80BA-5D8101584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21"/>
                <a:ext cx="111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20">
                <a:extLst>
                  <a:ext uri="{FF2B5EF4-FFF2-40B4-BE49-F238E27FC236}">
                    <a16:creationId xmlns:a16="http://schemas.microsoft.com/office/drawing/2014/main" id="{574F0918-7B65-4FBA-B05B-056C3F35B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989"/>
                <a:ext cx="111" cy="48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3" name="Group 5">
              <a:extLst>
                <a:ext uri="{FF2B5EF4-FFF2-40B4-BE49-F238E27FC236}">
                  <a16:creationId xmlns:a16="http://schemas.microsoft.com/office/drawing/2014/main" id="{9EC27006-C007-4CAE-897D-C5E35589A6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30073" y="5251272"/>
              <a:ext cx="1144519" cy="959028"/>
              <a:chOff x="3550" y="1917"/>
              <a:chExt cx="580" cy="486"/>
            </a:xfrm>
          </p:grpSpPr>
          <p:sp>
            <p:nvSpPr>
              <p:cNvPr id="194" name="Freeform 6">
                <a:extLst>
                  <a:ext uri="{FF2B5EF4-FFF2-40B4-BE49-F238E27FC236}">
                    <a16:creationId xmlns:a16="http://schemas.microsoft.com/office/drawing/2014/main" id="{2ACB29ED-D0CE-4B50-B80D-49385E61C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2045"/>
                <a:ext cx="198" cy="358"/>
              </a:xfrm>
              <a:custGeom>
                <a:avLst/>
                <a:gdLst>
                  <a:gd name="T0" fmla="*/ 0 w 198"/>
                  <a:gd name="T1" fmla="*/ 242 h 358"/>
                  <a:gd name="T2" fmla="*/ 198 w 198"/>
                  <a:gd name="T3" fmla="*/ 358 h 358"/>
                  <a:gd name="T4" fmla="*/ 198 w 198"/>
                  <a:gd name="T5" fmla="*/ 115 h 358"/>
                  <a:gd name="T6" fmla="*/ 0 w 198"/>
                  <a:gd name="T7" fmla="*/ 0 h 358"/>
                  <a:gd name="T8" fmla="*/ 0 w 198"/>
                  <a:gd name="T9" fmla="*/ 24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58">
                    <a:moveTo>
                      <a:pt x="0" y="242"/>
                    </a:moveTo>
                    <a:lnTo>
                      <a:pt x="198" y="358"/>
                    </a:lnTo>
                    <a:lnTo>
                      <a:pt x="198" y="115"/>
                    </a:lnTo>
                    <a:lnTo>
                      <a:pt x="0" y="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rgbClr val="98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7">
                <a:extLst>
                  <a:ext uri="{FF2B5EF4-FFF2-40B4-BE49-F238E27FC236}">
                    <a16:creationId xmlns:a16="http://schemas.microsoft.com/office/drawing/2014/main" id="{FF7E27F3-1F7B-4DDE-B8DC-C54771215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2037"/>
                <a:ext cx="382" cy="366"/>
              </a:xfrm>
              <a:custGeom>
                <a:avLst/>
                <a:gdLst>
                  <a:gd name="T0" fmla="*/ 0 w 382"/>
                  <a:gd name="T1" fmla="*/ 366 h 366"/>
                  <a:gd name="T2" fmla="*/ 382 w 382"/>
                  <a:gd name="T3" fmla="*/ 245 h 366"/>
                  <a:gd name="T4" fmla="*/ 382 w 382"/>
                  <a:gd name="T5" fmla="*/ 0 h 366"/>
                  <a:gd name="T6" fmla="*/ 0 w 382"/>
                  <a:gd name="T7" fmla="*/ 123 h 366"/>
                  <a:gd name="T8" fmla="*/ 0 w 382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66">
                    <a:moveTo>
                      <a:pt x="0" y="366"/>
                    </a:moveTo>
                    <a:lnTo>
                      <a:pt x="382" y="245"/>
                    </a:lnTo>
                    <a:lnTo>
                      <a:pt x="382" y="0"/>
                    </a:lnTo>
                    <a:lnTo>
                      <a:pt x="0" y="123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8">
                <a:extLst>
                  <a:ext uri="{FF2B5EF4-FFF2-40B4-BE49-F238E27FC236}">
                    <a16:creationId xmlns:a16="http://schemas.microsoft.com/office/drawing/2014/main" id="{3C0EA8CC-A7F2-4BBA-960D-B0C6D664A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922"/>
                <a:ext cx="580" cy="238"/>
              </a:xfrm>
              <a:custGeom>
                <a:avLst/>
                <a:gdLst>
                  <a:gd name="T0" fmla="*/ 198 w 580"/>
                  <a:gd name="T1" fmla="*/ 238 h 238"/>
                  <a:gd name="T2" fmla="*/ 580 w 580"/>
                  <a:gd name="T3" fmla="*/ 115 h 238"/>
                  <a:gd name="T4" fmla="*/ 383 w 580"/>
                  <a:gd name="T5" fmla="*/ 0 h 238"/>
                  <a:gd name="T6" fmla="*/ 0 w 580"/>
                  <a:gd name="T7" fmla="*/ 123 h 238"/>
                  <a:gd name="T8" fmla="*/ 198 w 58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38">
                    <a:moveTo>
                      <a:pt x="198" y="238"/>
                    </a:moveTo>
                    <a:lnTo>
                      <a:pt x="580" y="115"/>
                    </a:lnTo>
                    <a:lnTo>
                      <a:pt x="383" y="0"/>
                    </a:lnTo>
                    <a:lnTo>
                      <a:pt x="0" y="123"/>
                    </a:lnTo>
                    <a:lnTo>
                      <a:pt x="198" y="238"/>
                    </a:lnTo>
                    <a:close/>
                  </a:path>
                </a:pathLst>
              </a:cu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9">
                <a:extLst>
                  <a:ext uri="{FF2B5EF4-FFF2-40B4-BE49-F238E27FC236}">
                    <a16:creationId xmlns:a16="http://schemas.microsoft.com/office/drawing/2014/main" id="{BA1379C5-FA73-40AC-A757-E136BB43B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04"/>
                <a:ext cx="110" cy="33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Oval 10">
                <a:extLst>
                  <a:ext uri="{FF2B5EF4-FFF2-40B4-BE49-F238E27FC236}">
                    <a16:creationId xmlns:a16="http://schemas.microsoft.com/office/drawing/2014/main" id="{1808CCE2-DCBF-4DB5-81ED-A7585022D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013"/>
                <a:ext cx="110" cy="51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Oval 11">
                <a:extLst>
                  <a:ext uri="{FF2B5EF4-FFF2-40B4-BE49-F238E27FC236}">
                    <a16:creationId xmlns:a16="http://schemas.microsoft.com/office/drawing/2014/main" id="{16B0CD17-B3A6-4D0B-BF6E-4A8FE6D40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1980"/>
                <a:ext cx="110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2">
                <a:extLst>
                  <a:ext uri="{FF2B5EF4-FFF2-40B4-BE49-F238E27FC236}">
                    <a16:creationId xmlns:a16="http://schemas.microsoft.com/office/drawing/2014/main" id="{0433D487-CBF8-4F6D-AE81-59F09C005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4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Oval 13">
                <a:extLst>
                  <a:ext uri="{FF2B5EF4-FFF2-40B4-BE49-F238E27FC236}">
                    <a16:creationId xmlns:a16="http://schemas.microsoft.com/office/drawing/2014/main" id="{767CC42C-7058-49F4-B049-0C8EC5CA87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5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14">
                <a:extLst>
                  <a:ext uri="{FF2B5EF4-FFF2-40B4-BE49-F238E27FC236}">
                    <a16:creationId xmlns:a16="http://schemas.microsoft.com/office/drawing/2014/main" id="{C6474A5E-E3DD-4DEE-A183-1E013EB2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917"/>
                <a:ext cx="113" cy="51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5">
                <a:extLst>
                  <a:ext uri="{FF2B5EF4-FFF2-40B4-BE49-F238E27FC236}">
                    <a16:creationId xmlns:a16="http://schemas.microsoft.com/office/drawing/2014/main" id="{734720ED-9BEA-4701-BFAC-563396592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71"/>
                <a:ext cx="113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16">
                <a:extLst>
                  <a:ext uri="{FF2B5EF4-FFF2-40B4-BE49-F238E27FC236}">
                    <a16:creationId xmlns:a16="http://schemas.microsoft.com/office/drawing/2014/main" id="{9B0A734C-B292-45A1-8418-3812B6FD4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1"/>
                <a:ext cx="113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17">
                <a:extLst>
                  <a:ext uri="{FF2B5EF4-FFF2-40B4-BE49-F238E27FC236}">
                    <a16:creationId xmlns:a16="http://schemas.microsoft.com/office/drawing/2014/main" id="{4745B5C8-8FFC-4551-97E0-EF15274A7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47"/>
                <a:ext cx="113" cy="50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8">
                <a:extLst>
                  <a:ext uri="{FF2B5EF4-FFF2-40B4-BE49-F238E27FC236}">
                    <a16:creationId xmlns:a16="http://schemas.microsoft.com/office/drawing/2014/main" id="{39134806-F847-4776-A04C-048E1C3E1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13"/>
                <a:ext cx="111" cy="34"/>
              </a:xfrm>
              <a:prstGeom prst="rect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19">
                <a:extLst>
                  <a:ext uri="{FF2B5EF4-FFF2-40B4-BE49-F238E27FC236}">
                    <a16:creationId xmlns:a16="http://schemas.microsoft.com/office/drawing/2014/main" id="{0889D2B1-6DFD-45F4-9D21-DA94B3EA3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021"/>
                <a:ext cx="111" cy="50"/>
              </a:xfrm>
              <a:prstGeom prst="ellipse">
                <a:avLst/>
              </a:prstGeom>
              <a:solidFill>
                <a:srgbClr val="75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20">
                <a:extLst>
                  <a:ext uri="{FF2B5EF4-FFF2-40B4-BE49-F238E27FC236}">
                    <a16:creationId xmlns:a16="http://schemas.microsoft.com/office/drawing/2014/main" id="{ED624593-2E14-45BB-86E3-51E08B0ED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989"/>
                <a:ext cx="111" cy="48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31" name="Oval 230">
            <a:extLst>
              <a:ext uri="{FF2B5EF4-FFF2-40B4-BE49-F238E27FC236}">
                <a16:creationId xmlns:a16="http://schemas.microsoft.com/office/drawing/2014/main" id="{492AB2D6-43C3-4240-BC69-135068849A75}"/>
              </a:ext>
            </a:extLst>
          </p:cNvPr>
          <p:cNvSpPr/>
          <p:nvPr/>
        </p:nvSpPr>
        <p:spPr>
          <a:xfrm>
            <a:off x="729262" y="1729471"/>
            <a:ext cx="412017" cy="412017"/>
          </a:xfrm>
          <a:prstGeom prst="ellipse">
            <a:avLst/>
          </a:prstGeom>
          <a:solidFill>
            <a:srgbClr val="D01012"/>
          </a:solidFill>
          <a:ln>
            <a:noFill/>
          </a:ln>
          <a:effectLst>
            <a:outerShdw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2696E278-8B37-492C-A3AA-01A971783F00}"/>
              </a:ext>
            </a:extLst>
          </p:cNvPr>
          <p:cNvSpPr/>
          <p:nvPr/>
        </p:nvSpPr>
        <p:spPr>
          <a:xfrm>
            <a:off x="729262" y="2688855"/>
            <a:ext cx="412017" cy="412017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5871374E-8C58-4049-945C-4EE88448486B}"/>
              </a:ext>
            </a:extLst>
          </p:cNvPr>
          <p:cNvSpPr/>
          <p:nvPr/>
        </p:nvSpPr>
        <p:spPr>
          <a:xfrm>
            <a:off x="729262" y="3621462"/>
            <a:ext cx="412017" cy="412017"/>
          </a:xfrm>
          <a:prstGeom prst="ellipse">
            <a:avLst/>
          </a:prstGeom>
          <a:solidFill>
            <a:srgbClr val="D01012"/>
          </a:solidFill>
          <a:ln>
            <a:noFill/>
          </a:ln>
          <a:effectLst>
            <a:outerShdw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5DF0DF6-0945-4742-8963-2DA8BEA7A4BA}"/>
              </a:ext>
            </a:extLst>
          </p:cNvPr>
          <p:cNvSpPr/>
          <p:nvPr/>
        </p:nvSpPr>
        <p:spPr>
          <a:xfrm>
            <a:off x="729262" y="4580846"/>
            <a:ext cx="412017" cy="412017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1373DE74-B4E7-4431-BE4E-A935FEE56AFC}"/>
              </a:ext>
            </a:extLst>
          </p:cNvPr>
          <p:cNvSpPr/>
          <p:nvPr/>
        </p:nvSpPr>
        <p:spPr>
          <a:xfrm>
            <a:off x="729262" y="5526060"/>
            <a:ext cx="412017" cy="412017"/>
          </a:xfrm>
          <a:prstGeom prst="ellipse">
            <a:avLst/>
          </a:prstGeom>
          <a:solidFill>
            <a:srgbClr val="D01012"/>
          </a:solidFill>
          <a:ln>
            <a:noFill/>
          </a:ln>
          <a:effectLst>
            <a:outerShdw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ABB4F5B6-D454-4B74-B7FB-05CE4762843B}"/>
              </a:ext>
            </a:extLst>
          </p:cNvPr>
          <p:cNvGrpSpPr/>
          <p:nvPr/>
        </p:nvGrpSpPr>
        <p:grpSpPr>
          <a:xfrm>
            <a:off x="822461" y="1850467"/>
            <a:ext cx="225619" cy="170025"/>
            <a:chOff x="6594475" y="2308226"/>
            <a:chExt cx="773113" cy="582613"/>
          </a:xfrm>
          <a:effectLst>
            <a:outerShdw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38" name="Oval 109">
              <a:extLst>
                <a:ext uri="{FF2B5EF4-FFF2-40B4-BE49-F238E27FC236}">
                  <a16:creationId xmlns:a16="http://schemas.microsoft.com/office/drawing/2014/main" id="{33988F28-222E-49D8-88B7-89D3EA906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4475" y="2308226"/>
              <a:ext cx="773113" cy="5826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110">
              <a:extLst>
                <a:ext uri="{FF2B5EF4-FFF2-40B4-BE49-F238E27FC236}">
                  <a16:creationId xmlns:a16="http://schemas.microsoft.com/office/drawing/2014/main" id="{513B5F80-0569-4B82-8EB1-AAE958D7C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2406651"/>
              <a:ext cx="385763" cy="385763"/>
            </a:xfrm>
            <a:custGeom>
              <a:avLst/>
              <a:gdLst>
                <a:gd name="T0" fmla="*/ 51 w 102"/>
                <a:gd name="T1" fmla="*/ 0 h 102"/>
                <a:gd name="T2" fmla="*/ 28 w 102"/>
                <a:gd name="T3" fmla="*/ 5 h 102"/>
                <a:gd name="T4" fmla="*/ 38 w 102"/>
                <a:gd name="T5" fmla="*/ 21 h 102"/>
                <a:gd name="T6" fmla="*/ 21 w 102"/>
                <a:gd name="T7" fmla="*/ 38 h 102"/>
                <a:gd name="T8" fmla="*/ 5 w 102"/>
                <a:gd name="T9" fmla="*/ 29 h 102"/>
                <a:gd name="T10" fmla="*/ 0 w 102"/>
                <a:gd name="T11" fmla="*/ 51 h 102"/>
                <a:gd name="T12" fmla="*/ 51 w 102"/>
                <a:gd name="T13" fmla="*/ 102 h 102"/>
                <a:gd name="T14" fmla="*/ 102 w 102"/>
                <a:gd name="T15" fmla="*/ 51 h 102"/>
                <a:gd name="T16" fmla="*/ 51 w 102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02">
                  <a:moveTo>
                    <a:pt x="51" y="0"/>
                  </a:moveTo>
                  <a:cubicBezTo>
                    <a:pt x="43" y="0"/>
                    <a:pt x="35" y="2"/>
                    <a:pt x="28" y="5"/>
                  </a:cubicBezTo>
                  <a:cubicBezTo>
                    <a:pt x="34" y="8"/>
                    <a:pt x="38" y="14"/>
                    <a:pt x="38" y="21"/>
                  </a:cubicBezTo>
                  <a:cubicBezTo>
                    <a:pt x="38" y="31"/>
                    <a:pt x="30" y="38"/>
                    <a:pt x="21" y="38"/>
                  </a:cubicBezTo>
                  <a:cubicBezTo>
                    <a:pt x="14" y="38"/>
                    <a:pt x="8" y="34"/>
                    <a:pt x="5" y="29"/>
                  </a:cubicBezTo>
                  <a:cubicBezTo>
                    <a:pt x="2" y="35"/>
                    <a:pt x="0" y="4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</a:path>
              </a:pathLst>
            </a:custGeom>
            <a:solidFill>
              <a:srgbClr val="21B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111">
              <a:extLst>
                <a:ext uri="{FF2B5EF4-FFF2-40B4-BE49-F238E27FC236}">
                  <a16:creationId xmlns:a16="http://schemas.microsoft.com/office/drawing/2014/main" id="{953EF2C6-3D63-4C77-A2A2-8AE373483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2406651"/>
              <a:ext cx="295275" cy="295275"/>
            </a:xfrm>
            <a:custGeom>
              <a:avLst/>
              <a:gdLst>
                <a:gd name="T0" fmla="*/ 51 w 78"/>
                <a:gd name="T1" fmla="*/ 0 h 78"/>
                <a:gd name="T2" fmla="*/ 28 w 78"/>
                <a:gd name="T3" fmla="*/ 5 h 78"/>
                <a:gd name="T4" fmla="*/ 38 w 78"/>
                <a:gd name="T5" fmla="*/ 21 h 78"/>
                <a:gd name="T6" fmla="*/ 21 w 78"/>
                <a:gd name="T7" fmla="*/ 38 h 78"/>
                <a:gd name="T8" fmla="*/ 5 w 78"/>
                <a:gd name="T9" fmla="*/ 29 h 78"/>
                <a:gd name="T10" fmla="*/ 0 w 78"/>
                <a:gd name="T11" fmla="*/ 51 h 78"/>
                <a:gd name="T12" fmla="*/ 8 w 78"/>
                <a:gd name="T13" fmla="*/ 78 h 78"/>
                <a:gd name="T14" fmla="*/ 78 w 78"/>
                <a:gd name="T15" fmla="*/ 8 h 78"/>
                <a:gd name="T16" fmla="*/ 51 w 78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8">
                  <a:moveTo>
                    <a:pt x="51" y="0"/>
                  </a:moveTo>
                  <a:cubicBezTo>
                    <a:pt x="43" y="0"/>
                    <a:pt x="35" y="2"/>
                    <a:pt x="28" y="5"/>
                  </a:cubicBezTo>
                  <a:cubicBezTo>
                    <a:pt x="34" y="8"/>
                    <a:pt x="38" y="14"/>
                    <a:pt x="38" y="21"/>
                  </a:cubicBezTo>
                  <a:cubicBezTo>
                    <a:pt x="38" y="31"/>
                    <a:pt x="30" y="38"/>
                    <a:pt x="21" y="38"/>
                  </a:cubicBezTo>
                  <a:cubicBezTo>
                    <a:pt x="14" y="38"/>
                    <a:pt x="8" y="34"/>
                    <a:pt x="5" y="29"/>
                  </a:cubicBezTo>
                  <a:cubicBezTo>
                    <a:pt x="2" y="35"/>
                    <a:pt x="0" y="43"/>
                    <a:pt x="0" y="51"/>
                  </a:cubicBezTo>
                  <a:cubicBezTo>
                    <a:pt x="0" y="61"/>
                    <a:pt x="3" y="70"/>
                    <a:pt x="8" y="7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0" y="3"/>
                    <a:pt x="61" y="0"/>
                    <a:pt x="51" y="0"/>
                  </a:cubicBezTo>
                  <a:close/>
                </a:path>
              </a:pathLst>
            </a:cu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B9EC1E3-50D7-4474-9B43-6CE7563DE9A2}"/>
              </a:ext>
            </a:extLst>
          </p:cNvPr>
          <p:cNvGrpSpPr/>
          <p:nvPr/>
        </p:nvGrpSpPr>
        <p:grpSpPr>
          <a:xfrm>
            <a:off x="817314" y="2805789"/>
            <a:ext cx="235913" cy="178149"/>
            <a:chOff x="10531475" y="5465763"/>
            <a:chExt cx="771525" cy="582613"/>
          </a:xfrm>
          <a:effectLst>
            <a:outerShdw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43" name="Freeform 265">
              <a:extLst>
                <a:ext uri="{FF2B5EF4-FFF2-40B4-BE49-F238E27FC236}">
                  <a16:creationId xmlns:a16="http://schemas.microsoft.com/office/drawing/2014/main" id="{D2717EDA-E92F-42BB-B59C-46B2F0F35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475" y="5465763"/>
              <a:ext cx="771525" cy="582613"/>
            </a:xfrm>
            <a:custGeom>
              <a:avLst/>
              <a:gdLst>
                <a:gd name="T0" fmla="*/ 179 w 204"/>
                <a:gd name="T1" fmla="*/ 0 h 154"/>
                <a:gd name="T2" fmla="*/ 25 w 204"/>
                <a:gd name="T3" fmla="*/ 0 h 154"/>
                <a:gd name="T4" fmla="*/ 0 w 204"/>
                <a:gd name="T5" fmla="*/ 26 h 154"/>
                <a:gd name="T6" fmla="*/ 0 w 204"/>
                <a:gd name="T7" fmla="*/ 147 h 154"/>
                <a:gd name="T8" fmla="*/ 6 w 204"/>
                <a:gd name="T9" fmla="*/ 154 h 154"/>
                <a:gd name="T10" fmla="*/ 198 w 204"/>
                <a:gd name="T11" fmla="*/ 154 h 154"/>
                <a:gd name="T12" fmla="*/ 204 w 204"/>
                <a:gd name="T13" fmla="*/ 147 h 154"/>
                <a:gd name="T14" fmla="*/ 204 w 204"/>
                <a:gd name="T15" fmla="*/ 26 h 154"/>
                <a:gd name="T16" fmla="*/ 179 w 204"/>
                <a:gd name="T1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154">
                  <a:moveTo>
                    <a:pt x="17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1"/>
                    <a:pt x="2" y="154"/>
                    <a:pt x="6" y="154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202" y="154"/>
                    <a:pt x="204" y="151"/>
                    <a:pt x="204" y="147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1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059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266">
              <a:extLst>
                <a:ext uri="{FF2B5EF4-FFF2-40B4-BE49-F238E27FC236}">
                  <a16:creationId xmlns:a16="http://schemas.microsoft.com/office/drawing/2014/main" id="{0A4BE08B-33DD-4DCE-86B2-EC77C7ECE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475" y="5465763"/>
              <a:ext cx="525463" cy="530225"/>
            </a:xfrm>
            <a:custGeom>
              <a:avLst/>
              <a:gdLst>
                <a:gd name="T0" fmla="*/ 139 w 139"/>
                <a:gd name="T1" fmla="*/ 0 h 140"/>
                <a:gd name="T2" fmla="*/ 25 w 139"/>
                <a:gd name="T3" fmla="*/ 0 h 140"/>
                <a:gd name="T4" fmla="*/ 0 w 139"/>
                <a:gd name="T5" fmla="*/ 26 h 140"/>
                <a:gd name="T6" fmla="*/ 0 w 139"/>
                <a:gd name="T7" fmla="*/ 140 h 140"/>
                <a:gd name="T8" fmla="*/ 139 w 1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40">
                  <a:moveTo>
                    <a:pt x="13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140"/>
                    <a:pt x="0" y="140"/>
                    <a:pt x="0" y="140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21B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267">
              <a:extLst>
                <a:ext uri="{FF2B5EF4-FFF2-40B4-BE49-F238E27FC236}">
                  <a16:creationId xmlns:a16="http://schemas.microsoft.com/office/drawing/2014/main" id="{3C221E0B-9274-4C11-BB35-1698DF7CE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475" y="5465763"/>
              <a:ext cx="771525" cy="147638"/>
            </a:xfrm>
            <a:custGeom>
              <a:avLst/>
              <a:gdLst>
                <a:gd name="T0" fmla="*/ 179 w 204"/>
                <a:gd name="T1" fmla="*/ 0 h 39"/>
                <a:gd name="T2" fmla="*/ 25 w 204"/>
                <a:gd name="T3" fmla="*/ 0 h 39"/>
                <a:gd name="T4" fmla="*/ 0 w 204"/>
                <a:gd name="T5" fmla="*/ 26 h 39"/>
                <a:gd name="T6" fmla="*/ 0 w 204"/>
                <a:gd name="T7" fmla="*/ 39 h 39"/>
                <a:gd name="T8" fmla="*/ 204 w 204"/>
                <a:gd name="T9" fmla="*/ 39 h 39"/>
                <a:gd name="T10" fmla="*/ 204 w 204"/>
                <a:gd name="T11" fmla="*/ 26 h 39"/>
                <a:gd name="T12" fmla="*/ 179 w 204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17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1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Oval 268">
              <a:extLst>
                <a:ext uri="{FF2B5EF4-FFF2-40B4-BE49-F238E27FC236}">
                  <a16:creationId xmlns:a16="http://schemas.microsoft.com/office/drawing/2014/main" id="{A69162C9-956B-4489-B425-1079CE433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5613" y="5514975"/>
              <a:ext cx="49213" cy="49213"/>
            </a:xfrm>
            <a:prstGeom prst="ellipse">
              <a:avLst/>
            </a:pr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Oval 269">
              <a:extLst>
                <a:ext uri="{FF2B5EF4-FFF2-40B4-BE49-F238E27FC236}">
                  <a16:creationId xmlns:a16="http://schemas.microsoft.com/office/drawing/2014/main" id="{D0F8E8E7-48F6-4F42-9C3A-5EEBB975C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4038" y="5514975"/>
              <a:ext cx="44450" cy="49213"/>
            </a:xfrm>
            <a:prstGeom prst="ellipse">
              <a:avLst/>
            </a:pr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Oval 270">
              <a:extLst>
                <a:ext uri="{FF2B5EF4-FFF2-40B4-BE49-F238E27FC236}">
                  <a16:creationId xmlns:a16="http://schemas.microsoft.com/office/drawing/2014/main" id="{DB67D719-2F86-4DB1-9397-E91EDA968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7700" y="5514975"/>
              <a:ext cx="49213" cy="49213"/>
            </a:xfrm>
            <a:prstGeom prst="ellipse">
              <a:avLst/>
            </a:prstGeom>
            <a:solidFill>
              <a:srgbClr val="4AC3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271">
              <a:extLst>
                <a:ext uri="{FF2B5EF4-FFF2-40B4-BE49-F238E27FC236}">
                  <a16:creationId xmlns:a16="http://schemas.microsoft.com/office/drawing/2014/main" id="{D0A103E3-3933-4232-801E-3E0FD80CC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725" y="5757863"/>
              <a:ext cx="582613" cy="290513"/>
            </a:xfrm>
            <a:custGeom>
              <a:avLst/>
              <a:gdLst>
                <a:gd name="T0" fmla="*/ 132 w 154"/>
                <a:gd name="T1" fmla="*/ 61 h 77"/>
                <a:gd name="T2" fmla="*/ 127 w 154"/>
                <a:gd name="T3" fmla="*/ 49 h 77"/>
                <a:gd name="T4" fmla="*/ 138 w 154"/>
                <a:gd name="T5" fmla="*/ 38 h 77"/>
                <a:gd name="T6" fmla="*/ 138 w 154"/>
                <a:gd name="T7" fmla="*/ 29 h 77"/>
                <a:gd name="T8" fmla="*/ 125 w 154"/>
                <a:gd name="T9" fmla="*/ 16 h 77"/>
                <a:gd name="T10" fmla="*/ 115 w 154"/>
                <a:gd name="T11" fmla="*/ 16 h 77"/>
                <a:gd name="T12" fmla="*/ 105 w 154"/>
                <a:gd name="T13" fmla="*/ 26 h 77"/>
                <a:gd name="T14" fmla="*/ 93 w 154"/>
                <a:gd name="T15" fmla="*/ 21 h 77"/>
                <a:gd name="T16" fmla="*/ 93 w 154"/>
                <a:gd name="T17" fmla="*/ 6 h 77"/>
                <a:gd name="T18" fmla="*/ 87 w 154"/>
                <a:gd name="T19" fmla="*/ 0 h 77"/>
                <a:gd name="T20" fmla="*/ 67 w 154"/>
                <a:gd name="T21" fmla="*/ 0 h 77"/>
                <a:gd name="T22" fmla="*/ 61 w 154"/>
                <a:gd name="T23" fmla="*/ 6 h 77"/>
                <a:gd name="T24" fmla="*/ 61 w 154"/>
                <a:gd name="T25" fmla="*/ 21 h 77"/>
                <a:gd name="T26" fmla="*/ 49 w 154"/>
                <a:gd name="T27" fmla="*/ 26 h 77"/>
                <a:gd name="T28" fmla="*/ 39 w 154"/>
                <a:gd name="T29" fmla="*/ 16 h 77"/>
                <a:gd name="T30" fmla="*/ 29 w 154"/>
                <a:gd name="T31" fmla="*/ 16 h 77"/>
                <a:gd name="T32" fmla="*/ 16 w 154"/>
                <a:gd name="T33" fmla="*/ 29 h 77"/>
                <a:gd name="T34" fmla="*/ 16 w 154"/>
                <a:gd name="T35" fmla="*/ 38 h 77"/>
                <a:gd name="T36" fmla="*/ 27 w 154"/>
                <a:gd name="T37" fmla="*/ 49 h 77"/>
                <a:gd name="T38" fmla="*/ 22 w 154"/>
                <a:gd name="T39" fmla="*/ 61 h 77"/>
                <a:gd name="T40" fmla="*/ 7 w 154"/>
                <a:gd name="T41" fmla="*/ 61 h 77"/>
                <a:gd name="T42" fmla="*/ 0 w 154"/>
                <a:gd name="T43" fmla="*/ 67 h 77"/>
                <a:gd name="T44" fmla="*/ 0 w 154"/>
                <a:gd name="T45" fmla="*/ 77 h 77"/>
                <a:gd name="T46" fmla="*/ 154 w 154"/>
                <a:gd name="T47" fmla="*/ 77 h 77"/>
                <a:gd name="T48" fmla="*/ 154 w 154"/>
                <a:gd name="T49" fmla="*/ 67 h 77"/>
                <a:gd name="T50" fmla="*/ 147 w 154"/>
                <a:gd name="T51" fmla="*/ 61 h 77"/>
                <a:gd name="T52" fmla="*/ 132 w 154"/>
                <a:gd name="T53" fmla="*/ 6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4" h="77">
                  <a:moveTo>
                    <a:pt x="132" y="61"/>
                  </a:moveTo>
                  <a:cubicBezTo>
                    <a:pt x="131" y="57"/>
                    <a:pt x="129" y="53"/>
                    <a:pt x="127" y="49"/>
                  </a:cubicBezTo>
                  <a:cubicBezTo>
                    <a:pt x="138" y="38"/>
                    <a:pt x="138" y="38"/>
                    <a:pt x="138" y="38"/>
                  </a:cubicBezTo>
                  <a:cubicBezTo>
                    <a:pt x="141" y="36"/>
                    <a:pt x="141" y="32"/>
                    <a:pt x="138" y="29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2" y="13"/>
                    <a:pt x="118" y="13"/>
                    <a:pt x="115" y="1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1" y="24"/>
                    <a:pt x="97" y="23"/>
                    <a:pt x="93" y="21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3"/>
                    <a:pt x="90" y="0"/>
                    <a:pt x="8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4" y="0"/>
                    <a:pt x="61" y="3"/>
                    <a:pt x="61" y="6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57" y="23"/>
                    <a:pt x="53" y="24"/>
                    <a:pt x="49" y="2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3"/>
                    <a:pt x="32" y="13"/>
                    <a:pt x="29" y="1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3" y="32"/>
                    <a:pt x="13" y="36"/>
                    <a:pt x="16" y="38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3"/>
                    <a:pt x="23" y="57"/>
                    <a:pt x="22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3" y="61"/>
                    <a:pt x="0" y="64"/>
                    <a:pt x="0" y="6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54" y="77"/>
                    <a:pt x="154" y="77"/>
                    <a:pt x="154" y="7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4"/>
                    <a:pt x="151" y="61"/>
                    <a:pt x="147" y="61"/>
                  </a:cubicBezTo>
                  <a:lnTo>
                    <a:pt x="132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272">
              <a:extLst>
                <a:ext uri="{FF2B5EF4-FFF2-40B4-BE49-F238E27FC236}">
                  <a16:creationId xmlns:a16="http://schemas.microsoft.com/office/drawing/2014/main" id="{61C441F7-717F-4AF5-B59E-0D5BF3D29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4363" y="5900738"/>
              <a:ext cx="287338" cy="147638"/>
            </a:xfrm>
            <a:custGeom>
              <a:avLst/>
              <a:gdLst>
                <a:gd name="T0" fmla="*/ 76 w 76"/>
                <a:gd name="T1" fmla="*/ 39 h 39"/>
                <a:gd name="T2" fmla="*/ 0 w 76"/>
                <a:gd name="T3" fmla="*/ 39 h 39"/>
                <a:gd name="T4" fmla="*/ 38 w 76"/>
                <a:gd name="T5" fmla="*/ 0 h 39"/>
                <a:gd name="T6" fmla="*/ 76 w 76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39">
                  <a:moveTo>
                    <a:pt x="76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8" y="0"/>
                  </a:cubicBezTo>
                  <a:cubicBezTo>
                    <a:pt x="59" y="0"/>
                    <a:pt x="76" y="18"/>
                    <a:pt x="76" y="39"/>
                  </a:cubicBezTo>
                  <a:close/>
                </a:path>
              </a:pathLst>
            </a:cu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B4210440-C158-4327-9C4A-47E06E19A640}"/>
              </a:ext>
            </a:extLst>
          </p:cNvPr>
          <p:cNvGrpSpPr/>
          <p:nvPr/>
        </p:nvGrpSpPr>
        <p:grpSpPr>
          <a:xfrm>
            <a:off x="829466" y="3721447"/>
            <a:ext cx="211609" cy="212047"/>
            <a:chOff x="1217613" y="2216168"/>
            <a:chExt cx="771525" cy="773120"/>
          </a:xfrm>
          <a:effectLst>
            <a:outerShdw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53" name="Freeform 159">
              <a:extLst>
                <a:ext uri="{FF2B5EF4-FFF2-40B4-BE49-F238E27FC236}">
                  <a16:creationId xmlns:a16="http://schemas.microsoft.com/office/drawing/2014/main" id="{7820F0A8-1B97-41CC-AC2A-578E87B67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613" y="2216168"/>
              <a:ext cx="579438" cy="773119"/>
            </a:xfrm>
            <a:custGeom>
              <a:avLst/>
              <a:gdLst>
                <a:gd name="T0" fmla="*/ 0 w 153"/>
                <a:gd name="T1" fmla="*/ 12 h 204"/>
                <a:gd name="T2" fmla="*/ 12 w 153"/>
                <a:gd name="T3" fmla="*/ 0 h 204"/>
                <a:gd name="T4" fmla="*/ 102 w 153"/>
                <a:gd name="T5" fmla="*/ 0 h 204"/>
                <a:gd name="T6" fmla="*/ 153 w 153"/>
                <a:gd name="T7" fmla="*/ 43 h 204"/>
                <a:gd name="T8" fmla="*/ 153 w 153"/>
                <a:gd name="T9" fmla="*/ 192 h 204"/>
                <a:gd name="T10" fmla="*/ 141 w 153"/>
                <a:gd name="T11" fmla="*/ 204 h 204"/>
                <a:gd name="T12" fmla="*/ 12 w 153"/>
                <a:gd name="T13" fmla="*/ 204 h 204"/>
                <a:gd name="T14" fmla="*/ 0 w 153"/>
                <a:gd name="T15" fmla="*/ 192 h 204"/>
                <a:gd name="T16" fmla="*/ 0 w 153"/>
                <a:gd name="T17" fmla="*/ 1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204">
                  <a:moveTo>
                    <a:pt x="0" y="12"/>
                  </a:moveTo>
                  <a:cubicBezTo>
                    <a:pt x="0" y="5"/>
                    <a:pt x="5" y="0"/>
                    <a:pt x="12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3" y="192"/>
                    <a:pt x="153" y="192"/>
                    <a:pt x="153" y="192"/>
                  </a:cubicBezTo>
                  <a:cubicBezTo>
                    <a:pt x="153" y="199"/>
                    <a:pt x="148" y="204"/>
                    <a:pt x="141" y="204"/>
                  </a:cubicBezTo>
                  <a:cubicBezTo>
                    <a:pt x="12" y="204"/>
                    <a:pt x="12" y="204"/>
                    <a:pt x="12" y="204"/>
                  </a:cubicBezTo>
                  <a:cubicBezTo>
                    <a:pt x="5" y="204"/>
                    <a:pt x="0" y="199"/>
                    <a:pt x="0" y="192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160">
              <a:extLst>
                <a:ext uri="{FF2B5EF4-FFF2-40B4-BE49-F238E27FC236}">
                  <a16:creationId xmlns:a16="http://schemas.microsoft.com/office/drawing/2014/main" id="{65417CE9-92CE-4B57-A1FA-3042B9C0E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76" y="2216168"/>
              <a:ext cx="193675" cy="163514"/>
            </a:xfrm>
            <a:custGeom>
              <a:avLst/>
              <a:gdLst>
                <a:gd name="T0" fmla="*/ 0 w 51"/>
                <a:gd name="T1" fmla="*/ 0 h 43"/>
                <a:gd name="T2" fmla="*/ 0 w 51"/>
                <a:gd name="T3" fmla="*/ 30 h 43"/>
                <a:gd name="T4" fmla="*/ 12 w 51"/>
                <a:gd name="T5" fmla="*/ 43 h 43"/>
                <a:gd name="T6" fmla="*/ 51 w 51"/>
                <a:gd name="T7" fmla="*/ 43 h 43"/>
                <a:gd name="T8" fmla="*/ 0 w 51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3">
                  <a:moveTo>
                    <a:pt x="0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7"/>
                    <a:pt x="6" y="43"/>
                    <a:pt x="12" y="43"/>
                  </a:cubicBezTo>
                  <a:cubicBezTo>
                    <a:pt x="51" y="43"/>
                    <a:pt x="51" y="43"/>
                    <a:pt x="51" y="4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161">
              <a:extLst>
                <a:ext uri="{FF2B5EF4-FFF2-40B4-BE49-F238E27FC236}">
                  <a16:creationId xmlns:a16="http://schemas.microsoft.com/office/drawing/2014/main" id="{97395B62-1540-4D4C-9B40-784A930C6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488" y="2311419"/>
              <a:ext cx="120650" cy="593730"/>
            </a:xfrm>
            <a:custGeom>
              <a:avLst/>
              <a:gdLst>
                <a:gd name="T0" fmla="*/ 0 w 76"/>
                <a:gd name="T1" fmla="*/ 81 h 374"/>
                <a:gd name="T2" fmla="*/ 38 w 76"/>
                <a:gd name="T3" fmla="*/ 0 h 374"/>
                <a:gd name="T4" fmla="*/ 76 w 76"/>
                <a:gd name="T5" fmla="*/ 81 h 374"/>
                <a:gd name="T6" fmla="*/ 76 w 76"/>
                <a:gd name="T7" fmla="*/ 374 h 374"/>
                <a:gd name="T8" fmla="*/ 0 w 76"/>
                <a:gd name="T9" fmla="*/ 374 h 374"/>
                <a:gd name="T10" fmla="*/ 0 w 76"/>
                <a:gd name="T11" fmla="*/ 81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374">
                  <a:moveTo>
                    <a:pt x="0" y="81"/>
                  </a:moveTo>
                  <a:lnTo>
                    <a:pt x="38" y="0"/>
                  </a:lnTo>
                  <a:lnTo>
                    <a:pt x="76" y="81"/>
                  </a:lnTo>
                  <a:lnTo>
                    <a:pt x="76" y="374"/>
                  </a:lnTo>
                  <a:lnTo>
                    <a:pt x="0" y="374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162">
              <a:extLst>
                <a:ext uri="{FF2B5EF4-FFF2-40B4-BE49-F238E27FC236}">
                  <a16:creationId xmlns:a16="http://schemas.microsoft.com/office/drawing/2014/main" id="{5E83BCFD-0175-4154-A8B8-38224CE4B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8813" y="2311419"/>
              <a:ext cx="60325" cy="192089"/>
            </a:xfrm>
            <a:custGeom>
              <a:avLst/>
              <a:gdLst>
                <a:gd name="T0" fmla="*/ 38 w 38"/>
                <a:gd name="T1" fmla="*/ 121 h 121"/>
                <a:gd name="T2" fmla="*/ 38 w 38"/>
                <a:gd name="T3" fmla="*/ 81 h 121"/>
                <a:gd name="T4" fmla="*/ 0 w 38"/>
                <a:gd name="T5" fmla="*/ 0 h 121"/>
                <a:gd name="T6" fmla="*/ 0 w 38"/>
                <a:gd name="T7" fmla="*/ 121 h 121"/>
                <a:gd name="T8" fmla="*/ 38 w 38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21">
                  <a:moveTo>
                    <a:pt x="38" y="121"/>
                  </a:moveTo>
                  <a:lnTo>
                    <a:pt x="38" y="81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38" y="121"/>
                  </a:lnTo>
                  <a:close/>
                </a:path>
              </a:pathLst>
            </a:custGeom>
            <a:solidFill>
              <a:srgbClr val="EDB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163">
              <a:extLst>
                <a:ext uri="{FF2B5EF4-FFF2-40B4-BE49-F238E27FC236}">
                  <a16:creationId xmlns:a16="http://schemas.microsoft.com/office/drawing/2014/main" id="{1B4C46E8-DEB2-4304-BC89-E2E6DE995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488" y="2927375"/>
              <a:ext cx="120650" cy="61913"/>
            </a:xfrm>
            <a:custGeom>
              <a:avLst/>
              <a:gdLst>
                <a:gd name="T0" fmla="*/ 32 w 32"/>
                <a:gd name="T1" fmla="*/ 7 h 16"/>
                <a:gd name="T2" fmla="*/ 23 w 32"/>
                <a:gd name="T3" fmla="*/ 16 h 16"/>
                <a:gd name="T4" fmla="*/ 10 w 32"/>
                <a:gd name="T5" fmla="*/ 16 h 16"/>
                <a:gd name="T6" fmla="*/ 0 w 32"/>
                <a:gd name="T7" fmla="*/ 7 h 16"/>
                <a:gd name="T8" fmla="*/ 0 w 32"/>
                <a:gd name="T9" fmla="*/ 0 h 16"/>
                <a:gd name="T10" fmla="*/ 32 w 32"/>
                <a:gd name="T11" fmla="*/ 0 h 16"/>
                <a:gd name="T12" fmla="*/ 32 w 32"/>
                <a:gd name="T13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32" y="7"/>
                  </a:moveTo>
                  <a:cubicBezTo>
                    <a:pt x="32" y="12"/>
                    <a:pt x="28" y="16"/>
                    <a:pt x="23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5" y="16"/>
                    <a:pt x="0" y="12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7"/>
                  </a:lnTo>
                  <a:close/>
                </a:path>
              </a:pathLst>
            </a:custGeom>
            <a:solidFill>
              <a:srgbClr val="F79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Freeform 164">
              <a:extLst>
                <a:ext uri="{FF2B5EF4-FFF2-40B4-BE49-F238E27FC236}">
                  <a16:creationId xmlns:a16="http://schemas.microsoft.com/office/drawing/2014/main" id="{C3845808-3848-446E-9CFB-879683685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726" y="2470171"/>
              <a:ext cx="204788" cy="22225"/>
            </a:xfrm>
            <a:custGeom>
              <a:avLst/>
              <a:gdLst>
                <a:gd name="T0" fmla="*/ 54 w 54"/>
                <a:gd name="T1" fmla="*/ 3 h 6"/>
                <a:gd name="T2" fmla="*/ 51 w 54"/>
                <a:gd name="T3" fmla="*/ 6 h 6"/>
                <a:gd name="T4" fmla="*/ 3 w 54"/>
                <a:gd name="T5" fmla="*/ 6 h 6"/>
                <a:gd name="T6" fmla="*/ 0 w 54"/>
                <a:gd name="T7" fmla="*/ 3 h 6"/>
                <a:gd name="T8" fmla="*/ 3 w 54"/>
                <a:gd name="T9" fmla="*/ 0 h 6"/>
                <a:gd name="T10" fmla="*/ 51 w 54"/>
                <a:gd name="T11" fmla="*/ 0 h 6"/>
                <a:gd name="T12" fmla="*/ 54 w 5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6">
                  <a:moveTo>
                    <a:pt x="54" y="3"/>
                  </a:moveTo>
                  <a:cubicBezTo>
                    <a:pt x="54" y="5"/>
                    <a:pt x="53" y="6"/>
                    <a:pt x="51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9" name="Freeform 165">
              <a:extLst>
                <a:ext uri="{FF2B5EF4-FFF2-40B4-BE49-F238E27FC236}">
                  <a16:creationId xmlns:a16="http://schemas.microsoft.com/office/drawing/2014/main" id="{11B18504-553B-4D4E-94C7-861FF59AA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726" y="2530496"/>
              <a:ext cx="131763" cy="22225"/>
            </a:xfrm>
            <a:custGeom>
              <a:avLst/>
              <a:gdLst>
                <a:gd name="T0" fmla="*/ 35 w 35"/>
                <a:gd name="T1" fmla="*/ 3 h 6"/>
                <a:gd name="T2" fmla="*/ 32 w 35"/>
                <a:gd name="T3" fmla="*/ 6 h 6"/>
                <a:gd name="T4" fmla="*/ 3 w 35"/>
                <a:gd name="T5" fmla="*/ 6 h 6"/>
                <a:gd name="T6" fmla="*/ 0 w 35"/>
                <a:gd name="T7" fmla="*/ 3 h 6"/>
                <a:gd name="T8" fmla="*/ 3 w 35"/>
                <a:gd name="T9" fmla="*/ 0 h 6"/>
                <a:gd name="T10" fmla="*/ 32 w 35"/>
                <a:gd name="T11" fmla="*/ 0 h 6"/>
                <a:gd name="T12" fmla="*/ 35 w 35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5" y="3"/>
                  </a:moveTo>
                  <a:cubicBezTo>
                    <a:pt x="35" y="5"/>
                    <a:pt x="34" y="6"/>
                    <a:pt x="3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166">
              <a:extLst>
                <a:ext uri="{FF2B5EF4-FFF2-40B4-BE49-F238E27FC236}">
                  <a16:creationId xmlns:a16="http://schemas.microsoft.com/office/drawing/2014/main" id="{45A066EE-9BA8-4E11-BAE4-AD336687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726" y="2625747"/>
              <a:ext cx="204788" cy="25400"/>
            </a:xfrm>
            <a:custGeom>
              <a:avLst/>
              <a:gdLst>
                <a:gd name="T0" fmla="*/ 54 w 54"/>
                <a:gd name="T1" fmla="*/ 4 h 7"/>
                <a:gd name="T2" fmla="*/ 51 w 54"/>
                <a:gd name="T3" fmla="*/ 7 h 7"/>
                <a:gd name="T4" fmla="*/ 3 w 54"/>
                <a:gd name="T5" fmla="*/ 7 h 7"/>
                <a:gd name="T6" fmla="*/ 0 w 54"/>
                <a:gd name="T7" fmla="*/ 4 h 7"/>
                <a:gd name="T8" fmla="*/ 3 w 54"/>
                <a:gd name="T9" fmla="*/ 0 h 7"/>
                <a:gd name="T10" fmla="*/ 51 w 54"/>
                <a:gd name="T11" fmla="*/ 0 h 7"/>
                <a:gd name="T12" fmla="*/ 54 w 54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7">
                  <a:moveTo>
                    <a:pt x="54" y="4"/>
                  </a:moveTo>
                  <a:cubicBezTo>
                    <a:pt x="54" y="5"/>
                    <a:pt x="53" y="7"/>
                    <a:pt x="51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2"/>
                    <a:pt x="54" y="4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Freeform 167">
              <a:extLst>
                <a:ext uri="{FF2B5EF4-FFF2-40B4-BE49-F238E27FC236}">
                  <a16:creationId xmlns:a16="http://schemas.microsoft.com/office/drawing/2014/main" id="{A6DA19D1-7AA3-4DFC-8CE8-9EF2911E8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726" y="2686072"/>
              <a:ext cx="131763" cy="26988"/>
            </a:xfrm>
            <a:custGeom>
              <a:avLst/>
              <a:gdLst>
                <a:gd name="T0" fmla="*/ 35 w 35"/>
                <a:gd name="T1" fmla="*/ 4 h 7"/>
                <a:gd name="T2" fmla="*/ 32 w 35"/>
                <a:gd name="T3" fmla="*/ 7 h 7"/>
                <a:gd name="T4" fmla="*/ 3 w 35"/>
                <a:gd name="T5" fmla="*/ 7 h 7"/>
                <a:gd name="T6" fmla="*/ 0 w 35"/>
                <a:gd name="T7" fmla="*/ 4 h 7"/>
                <a:gd name="T8" fmla="*/ 3 w 35"/>
                <a:gd name="T9" fmla="*/ 0 h 7"/>
                <a:gd name="T10" fmla="*/ 32 w 35"/>
                <a:gd name="T11" fmla="*/ 0 h 7"/>
                <a:gd name="T12" fmla="*/ 35 w 3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7">
                  <a:moveTo>
                    <a:pt x="35" y="4"/>
                  </a:moveTo>
                  <a:cubicBezTo>
                    <a:pt x="35" y="5"/>
                    <a:pt x="34" y="7"/>
                    <a:pt x="3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2"/>
                    <a:pt x="35" y="4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168">
              <a:extLst>
                <a:ext uri="{FF2B5EF4-FFF2-40B4-BE49-F238E27FC236}">
                  <a16:creationId xmlns:a16="http://schemas.microsoft.com/office/drawing/2014/main" id="{54540E36-48B6-431B-8900-A3C038223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726" y="2784498"/>
              <a:ext cx="204788" cy="22225"/>
            </a:xfrm>
            <a:custGeom>
              <a:avLst/>
              <a:gdLst>
                <a:gd name="T0" fmla="*/ 54 w 54"/>
                <a:gd name="T1" fmla="*/ 3 h 6"/>
                <a:gd name="T2" fmla="*/ 51 w 54"/>
                <a:gd name="T3" fmla="*/ 6 h 6"/>
                <a:gd name="T4" fmla="*/ 3 w 54"/>
                <a:gd name="T5" fmla="*/ 6 h 6"/>
                <a:gd name="T6" fmla="*/ 0 w 54"/>
                <a:gd name="T7" fmla="*/ 3 h 6"/>
                <a:gd name="T8" fmla="*/ 3 w 54"/>
                <a:gd name="T9" fmla="*/ 0 h 6"/>
                <a:gd name="T10" fmla="*/ 51 w 54"/>
                <a:gd name="T11" fmla="*/ 0 h 6"/>
                <a:gd name="T12" fmla="*/ 54 w 5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6">
                  <a:moveTo>
                    <a:pt x="54" y="3"/>
                  </a:moveTo>
                  <a:cubicBezTo>
                    <a:pt x="54" y="5"/>
                    <a:pt x="53" y="6"/>
                    <a:pt x="51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169">
              <a:extLst>
                <a:ext uri="{FF2B5EF4-FFF2-40B4-BE49-F238E27FC236}">
                  <a16:creationId xmlns:a16="http://schemas.microsoft.com/office/drawing/2014/main" id="{69135E18-23CE-4260-A48B-2863B60C0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726" y="2844824"/>
              <a:ext cx="131763" cy="22225"/>
            </a:xfrm>
            <a:custGeom>
              <a:avLst/>
              <a:gdLst>
                <a:gd name="T0" fmla="*/ 35 w 35"/>
                <a:gd name="T1" fmla="*/ 3 h 6"/>
                <a:gd name="T2" fmla="*/ 32 w 35"/>
                <a:gd name="T3" fmla="*/ 6 h 6"/>
                <a:gd name="T4" fmla="*/ 3 w 35"/>
                <a:gd name="T5" fmla="*/ 6 h 6"/>
                <a:gd name="T6" fmla="*/ 0 w 35"/>
                <a:gd name="T7" fmla="*/ 3 h 6"/>
                <a:gd name="T8" fmla="*/ 3 w 35"/>
                <a:gd name="T9" fmla="*/ 0 h 6"/>
                <a:gd name="T10" fmla="*/ 32 w 35"/>
                <a:gd name="T11" fmla="*/ 0 h 6"/>
                <a:gd name="T12" fmla="*/ 35 w 35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5" y="3"/>
                  </a:moveTo>
                  <a:cubicBezTo>
                    <a:pt x="35" y="5"/>
                    <a:pt x="34" y="6"/>
                    <a:pt x="3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4" name="Freeform 170">
              <a:extLst>
                <a:ext uri="{FF2B5EF4-FFF2-40B4-BE49-F238E27FC236}">
                  <a16:creationId xmlns:a16="http://schemas.microsoft.com/office/drawing/2014/main" id="{E7CC8276-B426-4075-ACFF-9EDC15756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863" y="2462233"/>
              <a:ext cx="123825" cy="101601"/>
            </a:xfrm>
            <a:custGeom>
              <a:avLst/>
              <a:gdLst>
                <a:gd name="T0" fmla="*/ 13 w 33"/>
                <a:gd name="T1" fmla="*/ 27 h 27"/>
                <a:gd name="T2" fmla="*/ 1 w 33"/>
                <a:gd name="T3" fmla="*/ 15 h 27"/>
                <a:gd name="T4" fmla="*/ 1 w 33"/>
                <a:gd name="T5" fmla="*/ 11 h 27"/>
                <a:gd name="T6" fmla="*/ 6 w 33"/>
                <a:gd name="T7" fmla="*/ 11 h 27"/>
                <a:gd name="T8" fmla="*/ 13 w 33"/>
                <a:gd name="T9" fmla="*/ 18 h 27"/>
                <a:gd name="T10" fmla="*/ 27 w 33"/>
                <a:gd name="T11" fmla="*/ 1 h 27"/>
                <a:gd name="T12" fmla="*/ 31 w 33"/>
                <a:gd name="T13" fmla="*/ 1 h 27"/>
                <a:gd name="T14" fmla="*/ 31 w 33"/>
                <a:gd name="T15" fmla="*/ 6 h 27"/>
                <a:gd name="T16" fmla="*/ 13 w 33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7">
                  <a:moveTo>
                    <a:pt x="13" y="27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2" y="10"/>
                    <a:pt x="4" y="10"/>
                    <a:pt x="6" y="11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8" y="0"/>
                    <a:pt x="30" y="0"/>
                    <a:pt x="31" y="1"/>
                  </a:cubicBezTo>
                  <a:cubicBezTo>
                    <a:pt x="32" y="2"/>
                    <a:pt x="33" y="4"/>
                    <a:pt x="31" y="6"/>
                  </a:cubicBezTo>
                  <a:lnTo>
                    <a:pt x="13" y="27"/>
                  </a:lnTo>
                  <a:close/>
                </a:path>
              </a:pathLst>
            </a:custGeom>
            <a:solidFill>
              <a:srgbClr val="17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5" name="Freeform 171">
              <a:extLst>
                <a:ext uri="{FF2B5EF4-FFF2-40B4-BE49-F238E27FC236}">
                  <a16:creationId xmlns:a16="http://schemas.microsoft.com/office/drawing/2014/main" id="{9A1488DE-BD47-480F-9552-C402A9DD8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863" y="2617809"/>
              <a:ext cx="123825" cy="106363"/>
            </a:xfrm>
            <a:custGeom>
              <a:avLst/>
              <a:gdLst>
                <a:gd name="T0" fmla="*/ 13 w 33"/>
                <a:gd name="T1" fmla="*/ 28 h 28"/>
                <a:gd name="T2" fmla="*/ 1 w 33"/>
                <a:gd name="T3" fmla="*/ 16 h 28"/>
                <a:gd name="T4" fmla="*/ 1 w 33"/>
                <a:gd name="T5" fmla="*/ 11 h 28"/>
                <a:gd name="T6" fmla="*/ 6 w 33"/>
                <a:gd name="T7" fmla="*/ 11 h 28"/>
                <a:gd name="T8" fmla="*/ 13 w 33"/>
                <a:gd name="T9" fmla="*/ 19 h 28"/>
                <a:gd name="T10" fmla="*/ 27 w 33"/>
                <a:gd name="T11" fmla="*/ 2 h 28"/>
                <a:gd name="T12" fmla="*/ 31 w 33"/>
                <a:gd name="T13" fmla="*/ 2 h 28"/>
                <a:gd name="T14" fmla="*/ 31 w 33"/>
                <a:gd name="T15" fmla="*/ 6 h 28"/>
                <a:gd name="T16" fmla="*/ 13 w 33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8">
                  <a:moveTo>
                    <a:pt x="13" y="28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0" y="15"/>
                    <a:pt x="0" y="13"/>
                    <a:pt x="1" y="11"/>
                  </a:cubicBezTo>
                  <a:cubicBezTo>
                    <a:pt x="2" y="10"/>
                    <a:pt x="4" y="10"/>
                    <a:pt x="6" y="11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1"/>
                    <a:pt x="30" y="0"/>
                    <a:pt x="31" y="2"/>
                  </a:cubicBezTo>
                  <a:cubicBezTo>
                    <a:pt x="32" y="3"/>
                    <a:pt x="33" y="5"/>
                    <a:pt x="31" y="6"/>
                  </a:cubicBezTo>
                  <a:lnTo>
                    <a:pt x="13" y="28"/>
                  </a:lnTo>
                  <a:close/>
                </a:path>
              </a:pathLst>
            </a:custGeom>
            <a:solidFill>
              <a:srgbClr val="17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172">
              <a:extLst>
                <a:ext uri="{FF2B5EF4-FFF2-40B4-BE49-F238E27FC236}">
                  <a16:creationId xmlns:a16="http://schemas.microsoft.com/office/drawing/2014/main" id="{EFEFC61E-E5AA-49E4-A745-87324A0BD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863" y="2776561"/>
              <a:ext cx="123825" cy="106363"/>
            </a:xfrm>
            <a:custGeom>
              <a:avLst/>
              <a:gdLst>
                <a:gd name="T0" fmla="*/ 13 w 33"/>
                <a:gd name="T1" fmla="*/ 28 h 28"/>
                <a:gd name="T2" fmla="*/ 1 w 33"/>
                <a:gd name="T3" fmla="*/ 16 h 28"/>
                <a:gd name="T4" fmla="*/ 1 w 33"/>
                <a:gd name="T5" fmla="*/ 11 h 28"/>
                <a:gd name="T6" fmla="*/ 6 w 33"/>
                <a:gd name="T7" fmla="*/ 11 h 28"/>
                <a:gd name="T8" fmla="*/ 13 w 33"/>
                <a:gd name="T9" fmla="*/ 18 h 28"/>
                <a:gd name="T10" fmla="*/ 27 w 33"/>
                <a:gd name="T11" fmla="*/ 2 h 28"/>
                <a:gd name="T12" fmla="*/ 31 w 33"/>
                <a:gd name="T13" fmla="*/ 1 h 28"/>
                <a:gd name="T14" fmla="*/ 31 w 33"/>
                <a:gd name="T15" fmla="*/ 6 h 28"/>
                <a:gd name="T16" fmla="*/ 13 w 33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8">
                  <a:moveTo>
                    <a:pt x="13" y="28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2" y="10"/>
                    <a:pt x="4" y="10"/>
                    <a:pt x="6" y="11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0"/>
                    <a:pt x="30" y="0"/>
                    <a:pt x="31" y="1"/>
                  </a:cubicBezTo>
                  <a:cubicBezTo>
                    <a:pt x="32" y="2"/>
                    <a:pt x="33" y="4"/>
                    <a:pt x="31" y="6"/>
                  </a:cubicBezTo>
                  <a:lnTo>
                    <a:pt x="13" y="28"/>
                  </a:lnTo>
                  <a:close/>
                </a:path>
              </a:pathLst>
            </a:custGeom>
            <a:solidFill>
              <a:srgbClr val="17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Rectangle 173">
              <a:extLst>
                <a:ext uri="{FF2B5EF4-FFF2-40B4-BE49-F238E27FC236}">
                  <a16:creationId xmlns:a16="http://schemas.microsoft.com/office/drawing/2014/main" id="{180B82D1-E0B0-4454-B0A9-537EF31FF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488" y="2894037"/>
              <a:ext cx="120650" cy="33338"/>
            </a:xfrm>
            <a:prstGeom prst="rect">
              <a:avLst/>
            </a:pr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8" name="Rectangle 174">
              <a:extLst>
                <a:ext uri="{FF2B5EF4-FFF2-40B4-BE49-F238E27FC236}">
                  <a16:creationId xmlns:a16="http://schemas.microsoft.com/office/drawing/2014/main" id="{AFA227E2-1CBC-491B-A353-39401811E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488" y="2905149"/>
              <a:ext cx="60325" cy="22225"/>
            </a:xfrm>
            <a:prstGeom prst="rect">
              <a:avLst/>
            </a:pr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9" name="Freeform 175">
              <a:extLst>
                <a:ext uri="{FF2B5EF4-FFF2-40B4-BE49-F238E27FC236}">
                  <a16:creationId xmlns:a16="http://schemas.microsoft.com/office/drawing/2014/main" id="{DAAC1873-CDC6-4E13-98F7-9EF2DA5EC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763" y="2311419"/>
              <a:ext cx="41275" cy="60326"/>
            </a:xfrm>
            <a:custGeom>
              <a:avLst/>
              <a:gdLst>
                <a:gd name="T0" fmla="*/ 5 w 11"/>
                <a:gd name="T1" fmla="*/ 0 h 16"/>
                <a:gd name="T2" fmla="*/ 0 w 11"/>
                <a:gd name="T3" fmla="*/ 13 h 16"/>
                <a:gd name="T4" fmla="*/ 5 w 11"/>
                <a:gd name="T5" fmla="*/ 16 h 16"/>
                <a:gd name="T6" fmla="*/ 11 w 11"/>
                <a:gd name="T7" fmla="*/ 13 h 16"/>
                <a:gd name="T8" fmla="*/ 5 w 11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6">
                  <a:moveTo>
                    <a:pt x="5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3" y="16"/>
                    <a:pt x="5" y="16"/>
                  </a:cubicBezTo>
                  <a:cubicBezTo>
                    <a:pt x="8" y="16"/>
                    <a:pt x="10" y="15"/>
                    <a:pt x="11" y="13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0" name="Freeform 176">
              <a:extLst>
                <a:ext uri="{FF2B5EF4-FFF2-40B4-BE49-F238E27FC236}">
                  <a16:creationId xmlns:a16="http://schemas.microsoft.com/office/drawing/2014/main" id="{5A8FD9A3-FC4D-40CB-9312-F1150D36C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488" y="2432070"/>
              <a:ext cx="120650" cy="473079"/>
            </a:xfrm>
            <a:custGeom>
              <a:avLst/>
              <a:gdLst>
                <a:gd name="T0" fmla="*/ 24 w 32"/>
                <a:gd name="T1" fmla="*/ 7 h 125"/>
                <a:gd name="T2" fmla="*/ 17 w 32"/>
                <a:gd name="T3" fmla="*/ 1 h 125"/>
                <a:gd name="T4" fmla="*/ 16 w 32"/>
                <a:gd name="T5" fmla="*/ 1 h 125"/>
                <a:gd name="T6" fmla="*/ 8 w 32"/>
                <a:gd name="T7" fmla="*/ 7 h 125"/>
                <a:gd name="T8" fmla="*/ 1 w 32"/>
                <a:gd name="T9" fmla="*/ 2 h 125"/>
                <a:gd name="T10" fmla="*/ 0 w 32"/>
                <a:gd name="T11" fmla="*/ 2 h 125"/>
                <a:gd name="T12" fmla="*/ 0 w 32"/>
                <a:gd name="T13" fmla="*/ 125 h 125"/>
                <a:gd name="T14" fmla="*/ 32 w 32"/>
                <a:gd name="T15" fmla="*/ 125 h 125"/>
                <a:gd name="T16" fmla="*/ 32 w 32"/>
                <a:gd name="T17" fmla="*/ 2 h 125"/>
                <a:gd name="T18" fmla="*/ 32 w 32"/>
                <a:gd name="T19" fmla="*/ 2 h 125"/>
                <a:gd name="T20" fmla="*/ 24 w 32"/>
                <a:gd name="T21" fmla="*/ 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25">
                  <a:moveTo>
                    <a:pt x="24" y="7"/>
                  </a:moveTo>
                  <a:cubicBezTo>
                    <a:pt x="21" y="7"/>
                    <a:pt x="18" y="4"/>
                    <a:pt x="17" y="1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5" y="4"/>
                    <a:pt x="12" y="7"/>
                    <a:pt x="8" y="7"/>
                  </a:cubicBezTo>
                  <a:cubicBezTo>
                    <a:pt x="5" y="7"/>
                    <a:pt x="2" y="5"/>
                    <a:pt x="1" y="2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32" y="125"/>
                    <a:pt x="32" y="125"/>
                    <a:pt x="32" y="125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2" y="1"/>
                    <a:pt x="32" y="2"/>
                  </a:cubicBezTo>
                  <a:cubicBezTo>
                    <a:pt x="31" y="5"/>
                    <a:pt x="28" y="7"/>
                    <a:pt x="24" y="7"/>
                  </a:cubicBezTo>
                  <a:close/>
                </a:path>
              </a:pathLst>
            </a:custGeom>
            <a:solidFill>
              <a:srgbClr val="048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1" name="Freeform 177">
              <a:extLst>
                <a:ext uri="{FF2B5EF4-FFF2-40B4-BE49-F238E27FC236}">
                  <a16:creationId xmlns:a16="http://schemas.microsoft.com/office/drawing/2014/main" id="{82C96552-4052-4B9A-9A4E-EB621031B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488" y="2432070"/>
              <a:ext cx="60325" cy="473079"/>
            </a:xfrm>
            <a:custGeom>
              <a:avLst/>
              <a:gdLst>
                <a:gd name="T0" fmla="*/ 0 w 16"/>
                <a:gd name="T1" fmla="*/ 125 h 125"/>
                <a:gd name="T2" fmla="*/ 0 w 16"/>
                <a:gd name="T3" fmla="*/ 2 h 125"/>
                <a:gd name="T4" fmla="*/ 1 w 16"/>
                <a:gd name="T5" fmla="*/ 2 h 125"/>
                <a:gd name="T6" fmla="*/ 8 w 16"/>
                <a:gd name="T7" fmla="*/ 7 h 125"/>
                <a:gd name="T8" fmla="*/ 16 w 16"/>
                <a:gd name="T9" fmla="*/ 1 h 125"/>
                <a:gd name="T10" fmla="*/ 16 w 16"/>
                <a:gd name="T11" fmla="*/ 1 h 125"/>
                <a:gd name="T12" fmla="*/ 16 w 16"/>
                <a:gd name="T13" fmla="*/ 125 h 125"/>
                <a:gd name="T14" fmla="*/ 0 w 16"/>
                <a:gd name="T1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25">
                  <a:moveTo>
                    <a:pt x="0" y="125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2" y="5"/>
                    <a:pt x="5" y="7"/>
                    <a:pt x="8" y="7"/>
                  </a:cubicBezTo>
                  <a:cubicBezTo>
                    <a:pt x="12" y="7"/>
                    <a:pt x="15" y="4"/>
                    <a:pt x="16" y="1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125"/>
                    <a:pt x="16" y="125"/>
                    <a:pt x="16" y="125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21B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2" name="Freeform 178">
              <a:extLst>
                <a:ext uri="{FF2B5EF4-FFF2-40B4-BE49-F238E27FC236}">
                  <a16:creationId xmlns:a16="http://schemas.microsoft.com/office/drawing/2014/main" id="{BBA92651-0B02-4034-B3B7-745337C19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488" y="2927375"/>
              <a:ext cx="60325" cy="61913"/>
            </a:xfrm>
            <a:custGeom>
              <a:avLst/>
              <a:gdLst>
                <a:gd name="T0" fmla="*/ 0 w 16"/>
                <a:gd name="T1" fmla="*/ 0 h 16"/>
                <a:gd name="T2" fmla="*/ 0 w 16"/>
                <a:gd name="T3" fmla="*/ 7 h 16"/>
                <a:gd name="T4" fmla="*/ 10 w 16"/>
                <a:gd name="T5" fmla="*/ 16 h 16"/>
                <a:gd name="T6" fmla="*/ 16 w 16"/>
                <a:gd name="T7" fmla="*/ 16 h 16"/>
                <a:gd name="T8" fmla="*/ 16 w 16"/>
                <a:gd name="T9" fmla="*/ 0 h 16"/>
                <a:gd name="T10" fmla="*/ 0 w 16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12"/>
                    <a:pt x="5" y="16"/>
                    <a:pt x="10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3BADF658-377F-491E-BD73-1343D91B7B3E}"/>
              </a:ext>
            </a:extLst>
          </p:cNvPr>
          <p:cNvGrpSpPr/>
          <p:nvPr/>
        </p:nvGrpSpPr>
        <p:grpSpPr>
          <a:xfrm>
            <a:off x="833640" y="4685224"/>
            <a:ext cx="203261" cy="203261"/>
            <a:chOff x="6773863" y="639763"/>
            <a:chExt cx="771525" cy="771526"/>
          </a:xfrm>
          <a:effectLst>
            <a:outerShdw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75" name="Freeform 54">
              <a:extLst>
                <a:ext uri="{FF2B5EF4-FFF2-40B4-BE49-F238E27FC236}">
                  <a16:creationId xmlns:a16="http://schemas.microsoft.com/office/drawing/2014/main" id="{038C1C0F-0ED5-4F61-B03A-B63E8C87F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771525" cy="147638"/>
            </a:xfrm>
            <a:custGeom>
              <a:avLst/>
              <a:gdLst>
                <a:gd name="T0" fmla="*/ 204 w 204"/>
                <a:gd name="T1" fmla="*/ 39 h 39"/>
                <a:gd name="T2" fmla="*/ 0 w 204"/>
                <a:gd name="T3" fmla="*/ 39 h 39"/>
                <a:gd name="T4" fmla="*/ 0 w 204"/>
                <a:gd name="T5" fmla="*/ 20 h 39"/>
                <a:gd name="T6" fmla="*/ 19 w 204"/>
                <a:gd name="T7" fmla="*/ 0 h 39"/>
                <a:gd name="T8" fmla="*/ 185 w 204"/>
                <a:gd name="T9" fmla="*/ 0 h 39"/>
                <a:gd name="T10" fmla="*/ 204 w 204"/>
                <a:gd name="T11" fmla="*/ 20 h 39"/>
                <a:gd name="T12" fmla="*/ 204 w 204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204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6" y="0"/>
                    <a:pt x="204" y="9"/>
                    <a:pt x="204" y="20"/>
                  </a:cubicBezTo>
                  <a:lnTo>
                    <a:pt x="204" y="39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6" name="Freeform 55">
              <a:extLst>
                <a:ext uri="{FF2B5EF4-FFF2-40B4-BE49-F238E27FC236}">
                  <a16:creationId xmlns:a16="http://schemas.microsoft.com/office/drawing/2014/main" id="{654BE3FC-2B5A-4E05-8478-761CACBEE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355600" cy="147638"/>
            </a:xfrm>
            <a:custGeom>
              <a:avLst/>
              <a:gdLst>
                <a:gd name="T0" fmla="*/ 94 w 94"/>
                <a:gd name="T1" fmla="*/ 0 h 39"/>
                <a:gd name="T2" fmla="*/ 19 w 94"/>
                <a:gd name="T3" fmla="*/ 0 h 39"/>
                <a:gd name="T4" fmla="*/ 0 w 94"/>
                <a:gd name="T5" fmla="*/ 20 h 39"/>
                <a:gd name="T6" fmla="*/ 0 w 94"/>
                <a:gd name="T7" fmla="*/ 39 h 39"/>
                <a:gd name="T8" fmla="*/ 55 w 94"/>
                <a:gd name="T9" fmla="*/ 39 h 39"/>
                <a:gd name="T10" fmla="*/ 94 w 9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39">
                  <a:moveTo>
                    <a:pt x="9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55" y="39"/>
                    <a:pt x="55" y="39"/>
                    <a:pt x="55" y="39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7" name="Freeform 56">
              <a:extLst>
                <a:ext uri="{FF2B5EF4-FFF2-40B4-BE49-F238E27FC236}">
                  <a16:creationId xmlns:a16="http://schemas.microsoft.com/office/drawing/2014/main" id="{4C066536-3C09-4AEA-95E0-3004E1308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831851"/>
              <a:ext cx="771525" cy="579438"/>
            </a:xfrm>
            <a:custGeom>
              <a:avLst/>
              <a:gdLst>
                <a:gd name="T0" fmla="*/ 204 w 204"/>
                <a:gd name="T1" fmla="*/ 134 h 153"/>
                <a:gd name="T2" fmla="*/ 185 w 204"/>
                <a:gd name="T3" fmla="*/ 153 h 153"/>
                <a:gd name="T4" fmla="*/ 19 w 204"/>
                <a:gd name="T5" fmla="*/ 153 h 153"/>
                <a:gd name="T6" fmla="*/ 0 w 204"/>
                <a:gd name="T7" fmla="*/ 134 h 153"/>
                <a:gd name="T8" fmla="*/ 0 w 204"/>
                <a:gd name="T9" fmla="*/ 0 h 153"/>
                <a:gd name="T10" fmla="*/ 204 w 204"/>
                <a:gd name="T11" fmla="*/ 0 h 153"/>
                <a:gd name="T12" fmla="*/ 204 w 204"/>
                <a:gd name="T13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153">
                  <a:moveTo>
                    <a:pt x="204" y="134"/>
                  </a:moveTo>
                  <a:cubicBezTo>
                    <a:pt x="204" y="145"/>
                    <a:pt x="196" y="153"/>
                    <a:pt x="185" y="153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8" y="153"/>
                    <a:pt x="0" y="145"/>
                    <a:pt x="0" y="1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204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8" name="Rectangle 57">
              <a:extLst>
                <a:ext uri="{FF2B5EF4-FFF2-40B4-BE49-F238E27FC236}">
                  <a16:creationId xmlns:a16="http://schemas.microsoft.com/office/drawing/2014/main" id="{E3357679-4F3C-48C4-9FF7-7325DFCA3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976" y="927101"/>
              <a:ext cx="120650" cy="109538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9" name="Rectangle 58">
              <a:extLst>
                <a:ext uri="{FF2B5EF4-FFF2-40B4-BE49-F238E27FC236}">
                  <a16:creationId xmlns:a16="http://schemas.microsoft.com/office/drawing/2014/main" id="{75D4E719-0851-47A6-9239-D22361BF9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0" name="Rectangle 59">
              <a:extLst>
                <a:ext uri="{FF2B5EF4-FFF2-40B4-BE49-F238E27FC236}">
                  <a16:creationId xmlns:a16="http://schemas.microsoft.com/office/drawing/2014/main" id="{AE2F1FD2-6953-48AF-B023-C87E71AC4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063626"/>
              <a:ext cx="122238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1" name="Rectangle 60">
              <a:extLst>
                <a:ext uri="{FF2B5EF4-FFF2-40B4-BE49-F238E27FC236}">
                  <a16:creationId xmlns:a16="http://schemas.microsoft.com/office/drawing/2014/main" id="{3376F0BB-9E69-473F-8BBE-FD6EC1FDD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927101"/>
              <a:ext cx="131763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2" name="Rectangle 61">
              <a:extLst>
                <a:ext uri="{FF2B5EF4-FFF2-40B4-BE49-F238E27FC236}">
                  <a16:creationId xmlns:a16="http://schemas.microsoft.com/office/drawing/2014/main" id="{9A55DF59-4A62-4A00-B125-EDEE9B321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927101"/>
              <a:ext cx="122238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3" name="Rectangle 62">
              <a:extLst>
                <a:ext uri="{FF2B5EF4-FFF2-40B4-BE49-F238E27FC236}">
                  <a16:creationId xmlns:a16="http://schemas.microsoft.com/office/drawing/2014/main" id="{840F9768-DCA3-47DD-AC29-55A4A04E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195388"/>
              <a:ext cx="122238" cy="120650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4" name="Rectangle 63">
              <a:extLst>
                <a:ext uri="{FF2B5EF4-FFF2-40B4-BE49-F238E27FC236}">
                  <a16:creationId xmlns:a16="http://schemas.microsoft.com/office/drawing/2014/main" id="{98EAE2E2-7A18-4549-A189-A3B8F17FA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5" name="Rectangle 64">
              <a:extLst>
                <a:ext uri="{FF2B5EF4-FFF2-40B4-BE49-F238E27FC236}">
                  <a16:creationId xmlns:a16="http://schemas.microsoft.com/office/drawing/2014/main" id="{93D6FAE0-AF8E-466C-A903-673BA52CB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927101"/>
              <a:ext cx="120650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6" name="Rectangle 65">
              <a:extLst>
                <a:ext uri="{FF2B5EF4-FFF2-40B4-BE49-F238E27FC236}">
                  <a16:creationId xmlns:a16="http://schemas.microsoft.com/office/drawing/2014/main" id="{9470C3A1-CCC4-4758-888E-9BC856AFC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7" name="Rectangle 66">
              <a:extLst>
                <a:ext uri="{FF2B5EF4-FFF2-40B4-BE49-F238E27FC236}">
                  <a16:creationId xmlns:a16="http://schemas.microsoft.com/office/drawing/2014/main" id="{130AE572-B070-4C27-8589-D55274A38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063626"/>
              <a:ext cx="131763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8" name="Rectangle 67">
              <a:extLst>
                <a:ext uri="{FF2B5EF4-FFF2-40B4-BE49-F238E27FC236}">
                  <a16:creationId xmlns:a16="http://schemas.microsoft.com/office/drawing/2014/main" id="{0C6407CA-3D33-4F2E-BEEE-3DA91DCF3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195388"/>
              <a:ext cx="131763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9" name="Rectangle 68">
              <a:extLst>
                <a:ext uri="{FF2B5EF4-FFF2-40B4-BE49-F238E27FC236}">
                  <a16:creationId xmlns:a16="http://schemas.microsoft.com/office/drawing/2014/main" id="{89B5A086-697C-48EB-83CA-F929CB980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0" name="Freeform 69">
              <a:extLst>
                <a:ext uri="{FF2B5EF4-FFF2-40B4-BE49-F238E27FC236}">
                  <a16:creationId xmlns:a16="http://schemas.microsoft.com/office/drawing/2014/main" id="{5B2A67DD-C5C5-42F3-8CA3-10BF9FA8A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639763"/>
              <a:ext cx="71438" cy="142875"/>
            </a:xfrm>
            <a:custGeom>
              <a:avLst/>
              <a:gdLst>
                <a:gd name="T0" fmla="*/ 19 w 19"/>
                <a:gd name="T1" fmla="*/ 28 h 38"/>
                <a:gd name="T2" fmla="*/ 10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10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1" name="Freeform 70">
              <a:extLst>
                <a:ext uri="{FF2B5EF4-FFF2-40B4-BE49-F238E27FC236}">
                  <a16:creationId xmlns:a16="http://schemas.microsoft.com/office/drawing/2014/main" id="{54DBF498-5E33-4069-B155-018BC0706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1" y="639763"/>
              <a:ext cx="73025" cy="142875"/>
            </a:xfrm>
            <a:custGeom>
              <a:avLst/>
              <a:gdLst>
                <a:gd name="T0" fmla="*/ 19 w 19"/>
                <a:gd name="T1" fmla="*/ 28 h 38"/>
                <a:gd name="T2" fmla="*/ 9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9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4" y="38"/>
                    <a:pt x="9" y="38"/>
                  </a:cubicBezTo>
                  <a:cubicBezTo>
                    <a:pt x="4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2" name="Freeform 71">
              <a:extLst>
                <a:ext uri="{FF2B5EF4-FFF2-40B4-BE49-F238E27FC236}">
                  <a16:creationId xmlns:a16="http://schemas.microsoft.com/office/drawing/2014/main" id="{1DDB5308-1EFA-4E55-B91A-FE594F50B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526" y="639763"/>
              <a:ext cx="76200" cy="142875"/>
            </a:xfrm>
            <a:custGeom>
              <a:avLst/>
              <a:gdLst>
                <a:gd name="T0" fmla="*/ 20 w 20"/>
                <a:gd name="T1" fmla="*/ 28 h 38"/>
                <a:gd name="T2" fmla="*/ 10 w 20"/>
                <a:gd name="T3" fmla="*/ 38 h 38"/>
                <a:gd name="T4" fmla="*/ 0 w 20"/>
                <a:gd name="T5" fmla="*/ 28 h 38"/>
                <a:gd name="T6" fmla="*/ 0 w 20"/>
                <a:gd name="T7" fmla="*/ 9 h 38"/>
                <a:gd name="T8" fmla="*/ 10 w 20"/>
                <a:gd name="T9" fmla="*/ 0 h 38"/>
                <a:gd name="T10" fmla="*/ 20 w 20"/>
                <a:gd name="T11" fmla="*/ 9 h 38"/>
                <a:gd name="T12" fmla="*/ 20 w 20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8">
                  <a:moveTo>
                    <a:pt x="20" y="28"/>
                  </a:moveTo>
                  <a:cubicBezTo>
                    <a:pt x="20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20" y="4"/>
                    <a:pt x="20" y="9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5A807994-0118-458C-BFE8-C760DE3F0821}"/>
              </a:ext>
            </a:extLst>
          </p:cNvPr>
          <p:cNvGrpSpPr/>
          <p:nvPr/>
        </p:nvGrpSpPr>
        <p:grpSpPr>
          <a:xfrm>
            <a:off x="858095" y="5608589"/>
            <a:ext cx="154350" cy="246959"/>
            <a:chOff x="3175001" y="2228851"/>
            <a:chExt cx="484188" cy="774700"/>
          </a:xfrm>
          <a:effectLst>
            <a:outerShdw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95" name="Freeform 111">
              <a:extLst>
                <a:ext uri="{FF2B5EF4-FFF2-40B4-BE49-F238E27FC236}">
                  <a16:creationId xmlns:a16="http://schemas.microsoft.com/office/drawing/2014/main" id="{E34016F9-38DC-4C45-A3BD-2670D1470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001" y="2228851"/>
              <a:ext cx="484188" cy="774700"/>
            </a:xfrm>
            <a:custGeom>
              <a:avLst/>
              <a:gdLst>
                <a:gd name="T0" fmla="*/ 0 w 128"/>
                <a:gd name="T1" fmla="*/ 13 h 205"/>
                <a:gd name="T2" fmla="*/ 13 w 128"/>
                <a:gd name="T3" fmla="*/ 0 h 205"/>
                <a:gd name="T4" fmla="*/ 115 w 128"/>
                <a:gd name="T5" fmla="*/ 0 h 205"/>
                <a:gd name="T6" fmla="*/ 128 w 128"/>
                <a:gd name="T7" fmla="*/ 13 h 205"/>
                <a:gd name="T8" fmla="*/ 128 w 128"/>
                <a:gd name="T9" fmla="*/ 192 h 205"/>
                <a:gd name="T10" fmla="*/ 115 w 128"/>
                <a:gd name="T11" fmla="*/ 205 h 205"/>
                <a:gd name="T12" fmla="*/ 13 w 128"/>
                <a:gd name="T13" fmla="*/ 205 h 205"/>
                <a:gd name="T14" fmla="*/ 0 w 128"/>
                <a:gd name="T15" fmla="*/ 192 h 205"/>
                <a:gd name="T16" fmla="*/ 0 w 128"/>
                <a:gd name="T17" fmla="*/ 1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05">
                  <a:moveTo>
                    <a:pt x="0" y="13"/>
                  </a:moveTo>
                  <a:cubicBezTo>
                    <a:pt x="0" y="6"/>
                    <a:pt x="6" y="0"/>
                    <a:pt x="13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2" y="0"/>
                    <a:pt x="128" y="6"/>
                    <a:pt x="128" y="13"/>
                  </a:cubicBezTo>
                  <a:cubicBezTo>
                    <a:pt x="128" y="192"/>
                    <a:pt x="128" y="192"/>
                    <a:pt x="128" y="192"/>
                  </a:cubicBezTo>
                  <a:cubicBezTo>
                    <a:pt x="128" y="199"/>
                    <a:pt x="122" y="205"/>
                    <a:pt x="115" y="205"/>
                  </a:cubicBezTo>
                  <a:cubicBezTo>
                    <a:pt x="13" y="205"/>
                    <a:pt x="13" y="205"/>
                    <a:pt x="13" y="205"/>
                  </a:cubicBezTo>
                  <a:cubicBezTo>
                    <a:pt x="6" y="205"/>
                    <a:pt x="0" y="199"/>
                    <a:pt x="0" y="192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6" name="Freeform 112">
              <a:extLst>
                <a:ext uri="{FF2B5EF4-FFF2-40B4-BE49-F238E27FC236}">
                  <a16:creationId xmlns:a16="http://schemas.microsoft.com/office/drawing/2014/main" id="{2F8AEFA0-D721-43DC-9344-8E42F9FBA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4213" y="2278063"/>
              <a:ext cx="385763" cy="676275"/>
            </a:xfrm>
            <a:custGeom>
              <a:avLst/>
              <a:gdLst>
                <a:gd name="T0" fmla="*/ 0 w 102"/>
                <a:gd name="T1" fmla="*/ 172 h 179"/>
                <a:gd name="T2" fmla="*/ 6 w 102"/>
                <a:gd name="T3" fmla="*/ 179 h 179"/>
                <a:gd name="T4" fmla="*/ 96 w 102"/>
                <a:gd name="T5" fmla="*/ 179 h 179"/>
                <a:gd name="T6" fmla="*/ 102 w 102"/>
                <a:gd name="T7" fmla="*/ 172 h 179"/>
                <a:gd name="T8" fmla="*/ 102 w 102"/>
                <a:gd name="T9" fmla="*/ 6 h 179"/>
                <a:gd name="T10" fmla="*/ 96 w 102"/>
                <a:gd name="T11" fmla="*/ 0 h 179"/>
                <a:gd name="T12" fmla="*/ 6 w 102"/>
                <a:gd name="T13" fmla="*/ 0 h 179"/>
                <a:gd name="T14" fmla="*/ 0 w 102"/>
                <a:gd name="T15" fmla="*/ 6 h 179"/>
                <a:gd name="T16" fmla="*/ 0 w 102"/>
                <a:gd name="T17" fmla="*/ 17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79">
                  <a:moveTo>
                    <a:pt x="0" y="172"/>
                  </a:moveTo>
                  <a:cubicBezTo>
                    <a:pt x="0" y="176"/>
                    <a:pt x="3" y="179"/>
                    <a:pt x="6" y="179"/>
                  </a:cubicBezTo>
                  <a:cubicBezTo>
                    <a:pt x="96" y="179"/>
                    <a:pt x="96" y="179"/>
                    <a:pt x="96" y="179"/>
                  </a:cubicBezTo>
                  <a:cubicBezTo>
                    <a:pt x="99" y="179"/>
                    <a:pt x="102" y="176"/>
                    <a:pt x="102" y="172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102" y="2"/>
                    <a:pt x="99" y="0"/>
                    <a:pt x="9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lnTo>
                    <a:pt x="0" y="172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7" name="Freeform 113">
              <a:extLst>
                <a:ext uri="{FF2B5EF4-FFF2-40B4-BE49-F238E27FC236}">
                  <a16:creationId xmlns:a16="http://schemas.microsoft.com/office/drawing/2014/main" id="{7B81B8B6-41E4-40CB-87B1-49B457780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7876" y="2278063"/>
              <a:ext cx="196850" cy="46038"/>
            </a:xfrm>
            <a:custGeom>
              <a:avLst/>
              <a:gdLst>
                <a:gd name="T0" fmla="*/ 0 w 124"/>
                <a:gd name="T1" fmla="*/ 0 h 29"/>
                <a:gd name="T2" fmla="*/ 31 w 124"/>
                <a:gd name="T3" fmla="*/ 29 h 29"/>
                <a:gd name="T4" fmla="*/ 93 w 124"/>
                <a:gd name="T5" fmla="*/ 29 h 29"/>
                <a:gd name="T6" fmla="*/ 124 w 124"/>
                <a:gd name="T7" fmla="*/ 0 h 29"/>
                <a:gd name="T8" fmla="*/ 0 w 1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29">
                  <a:moveTo>
                    <a:pt x="0" y="0"/>
                  </a:moveTo>
                  <a:lnTo>
                    <a:pt x="31" y="29"/>
                  </a:lnTo>
                  <a:lnTo>
                    <a:pt x="93" y="29"/>
                  </a:lnTo>
                  <a:lnTo>
                    <a:pt x="1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8" name="Rectangle 114">
              <a:extLst>
                <a:ext uri="{FF2B5EF4-FFF2-40B4-BE49-F238E27FC236}">
                  <a16:creationId xmlns:a16="http://schemas.microsoft.com/office/drawing/2014/main" id="{E9190D72-D256-4120-BD5C-2A571A4B8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3426" y="2373313"/>
              <a:ext cx="93663" cy="96838"/>
            </a:xfrm>
            <a:prstGeom prst="rect">
              <a:avLst/>
            </a:pr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9" name="Rectangle 115">
              <a:extLst>
                <a:ext uri="{FF2B5EF4-FFF2-40B4-BE49-F238E27FC236}">
                  <a16:creationId xmlns:a16="http://schemas.microsoft.com/office/drawing/2014/main" id="{877CF966-90B1-4067-BC89-7384E4457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7088" y="2373313"/>
              <a:ext cx="98425" cy="96838"/>
            </a:xfrm>
            <a:prstGeom prst="rect">
              <a:avLst/>
            </a:prstGeom>
            <a:solidFill>
              <a:srgbClr val="4AC3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0" name="Rectangle 116">
              <a:extLst>
                <a:ext uri="{FF2B5EF4-FFF2-40B4-BE49-F238E27FC236}">
                  <a16:creationId xmlns:a16="http://schemas.microsoft.com/office/drawing/2014/main" id="{BDBE4722-0654-4633-BA79-DC89FD580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5513" y="2373313"/>
              <a:ext cx="95250" cy="96838"/>
            </a:xfrm>
            <a:prstGeom prst="rect">
              <a:avLst/>
            </a:prstGeom>
            <a:solidFill>
              <a:srgbClr val="F991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1" name="Rectangle 117">
              <a:extLst>
                <a:ext uri="{FF2B5EF4-FFF2-40B4-BE49-F238E27FC236}">
                  <a16:creationId xmlns:a16="http://schemas.microsoft.com/office/drawing/2014/main" id="{B9C279A6-769F-4CBD-8D08-8BAF005FF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3426" y="2470151"/>
              <a:ext cx="142875" cy="95250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2" name="Rectangle 118">
              <a:extLst>
                <a:ext uri="{FF2B5EF4-FFF2-40B4-BE49-F238E27FC236}">
                  <a16:creationId xmlns:a16="http://schemas.microsoft.com/office/drawing/2014/main" id="{9F3F5D8C-D8C4-4517-A8AF-6A894A179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6301" y="2470151"/>
              <a:ext cx="144463" cy="95250"/>
            </a:xfrm>
            <a:prstGeom prst="rect">
              <a:avLst/>
            </a:pr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3" name="Rectangle 119">
              <a:extLst>
                <a:ext uri="{FF2B5EF4-FFF2-40B4-BE49-F238E27FC236}">
                  <a16:creationId xmlns:a16="http://schemas.microsoft.com/office/drawing/2014/main" id="{048482A6-83A7-492D-99C7-FB72565B6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3426" y="2565401"/>
              <a:ext cx="142875" cy="147638"/>
            </a:xfrm>
            <a:prstGeom prst="rect">
              <a:avLst/>
            </a:prstGeom>
            <a:solidFill>
              <a:srgbClr val="4AC3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4" name="Rectangle 120">
              <a:extLst>
                <a:ext uri="{FF2B5EF4-FFF2-40B4-BE49-F238E27FC236}">
                  <a16:creationId xmlns:a16="http://schemas.microsoft.com/office/drawing/2014/main" id="{62E8CF04-B185-4D81-A5CC-6210D28E4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6301" y="2565401"/>
              <a:ext cx="71438" cy="76200"/>
            </a:xfrm>
            <a:prstGeom prst="rect">
              <a:avLst/>
            </a:prstGeom>
            <a:solidFill>
              <a:srgbClr val="F991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5" name="Rectangle 121">
              <a:extLst>
                <a:ext uri="{FF2B5EF4-FFF2-40B4-BE49-F238E27FC236}">
                  <a16:creationId xmlns:a16="http://schemas.microsoft.com/office/drawing/2014/main" id="{EE139B09-ED37-448E-B3EC-0DD43088D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6301" y="2641601"/>
              <a:ext cx="71438" cy="71438"/>
            </a:xfrm>
            <a:prstGeom prst="rect">
              <a:avLst/>
            </a:pr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6" name="Rectangle 122">
              <a:extLst>
                <a:ext uri="{FF2B5EF4-FFF2-40B4-BE49-F238E27FC236}">
                  <a16:creationId xmlns:a16="http://schemas.microsoft.com/office/drawing/2014/main" id="{124BF991-534A-4B36-AC28-01D36B955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738" y="2565401"/>
              <a:ext cx="73025" cy="76200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7" name="Rectangle 123">
              <a:extLst>
                <a:ext uri="{FF2B5EF4-FFF2-40B4-BE49-F238E27FC236}">
                  <a16:creationId xmlns:a16="http://schemas.microsoft.com/office/drawing/2014/main" id="{6D16A2FB-3611-4480-BE30-48CE76B16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738" y="2641601"/>
              <a:ext cx="73025" cy="71438"/>
            </a:xfrm>
            <a:prstGeom prst="rect">
              <a:avLst/>
            </a:prstGeom>
            <a:solidFill>
              <a:srgbClr val="F991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8" name="Rectangle 124">
              <a:extLst>
                <a:ext uri="{FF2B5EF4-FFF2-40B4-BE49-F238E27FC236}">
                  <a16:creationId xmlns:a16="http://schemas.microsoft.com/office/drawing/2014/main" id="{6B16CD5A-06D6-46F1-A3B0-DE950E898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3426" y="2713038"/>
              <a:ext cx="287338" cy="93663"/>
            </a:xfrm>
            <a:prstGeom prst="rect">
              <a:avLst/>
            </a:pr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9" name="Rectangle 125">
              <a:extLst>
                <a:ext uri="{FF2B5EF4-FFF2-40B4-BE49-F238E27FC236}">
                  <a16:creationId xmlns:a16="http://schemas.microsoft.com/office/drawing/2014/main" id="{E9486D7C-3E2F-42E5-8C0A-3AA411CC8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4076" y="2855913"/>
              <a:ext cx="46038" cy="49213"/>
            </a:xfrm>
            <a:prstGeom prst="rect">
              <a:avLst/>
            </a:pr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10" name="Title 1">
            <a:extLst>
              <a:ext uri="{FF2B5EF4-FFF2-40B4-BE49-F238E27FC236}">
                <a16:creationId xmlns:a16="http://schemas.microsoft.com/office/drawing/2014/main" id="{C6C0D6B9-2C45-468A-B893-17EB52A6ABBF}"/>
              </a:ext>
            </a:extLst>
          </p:cNvPr>
          <p:cNvSpPr txBox="1">
            <a:spLocks/>
          </p:cNvSpPr>
          <p:nvPr/>
        </p:nvSpPr>
        <p:spPr>
          <a:xfrm>
            <a:off x="1298293" y="1679831"/>
            <a:ext cx="1324257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311" name="Title 1">
            <a:extLst>
              <a:ext uri="{FF2B5EF4-FFF2-40B4-BE49-F238E27FC236}">
                <a16:creationId xmlns:a16="http://schemas.microsoft.com/office/drawing/2014/main" id="{9E4782CE-A7D3-4709-8417-0EDF894AA3C1}"/>
              </a:ext>
            </a:extLst>
          </p:cNvPr>
          <p:cNvSpPr txBox="1">
            <a:spLocks/>
          </p:cNvSpPr>
          <p:nvPr/>
        </p:nvSpPr>
        <p:spPr>
          <a:xfrm>
            <a:off x="1298293" y="2629792"/>
            <a:ext cx="1324257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312" name="Title 1">
            <a:extLst>
              <a:ext uri="{FF2B5EF4-FFF2-40B4-BE49-F238E27FC236}">
                <a16:creationId xmlns:a16="http://schemas.microsoft.com/office/drawing/2014/main" id="{D686A22C-76CF-4DA0-8976-ACFC6C05BF7B}"/>
              </a:ext>
            </a:extLst>
          </p:cNvPr>
          <p:cNvSpPr txBox="1">
            <a:spLocks/>
          </p:cNvSpPr>
          <p:nvPr/>
        </p:nvSpPr>
        <p:spPr>
          <a:xfrm>
            <a:off x="1298293" y="3579751"/>
            <a:ext cx="1324257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313" name="Title 1">
            <a:extLst>
              <a:ext uri="{FF2B5EF4-FFF2-40B4-BE49-F238E27FC236}">
                <a16:creationId xmlns:a16="http://schemas.microsoft.com/office/drawing/2014/main" id="{D02CE45F-B94F-45FA-94A9-2DC2747C2913}"/>
              </a:ext>
            </a:extLst>
          </p:cNvPr>
          <p:cNvSpPr txBox="1">
            <a:spLocks/>
          </p:cNvSpPr>
          <p:nvPr/>
        </p:nvSpPr>
        <p:spPr>
          <a:xfrm>
            <a:off x="1298293" y="4529712"/>
            <a:ext cx="1324257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314" name="Title 1">
            <a:extLst>
              <a:ext uri="{FF2B5EF4-FFF2-40B4-BE49-F238E27FC236}">
                <a16:creationId xmlns:a16="http://schemas.microsoft.com/office/drawing/2014/main" id="{62E70FD9-9BA5-4938-8AF7-66174464E248}"/>
              </a:ext>
            </a:extLst>
          </p:cNvPr>
          <p:cNvSpPr txBox="1">
            <a:spLocks/>
          </p:cNvSpPr>
          <p:nvPr/>
        </p:nvSpPr>
        <p:spPr>
          <a:xfrm>
            <a:off x="1298293" y="5479672"/>
            <a:ext cx="1324257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315" name="Title 1">
            <a:extLst>
              <a:ext uri="{FF2B5EF4-FFF2-40B4-BE49-F238E27FC236}">
                <a16:creationId xmlns:a16="http://schemas.microsoft.com/office/drawing/2014/main" id="{15ECDB81-3D8D-46E4-BFF9-CC4314A5E9F5}"/>
              </a:ext>
            </a:extLst>
          </p:cNvPr>
          <p:cNvSpPr txBox="1">
            <a:spLocks/>
          </p:cNvSpPr>
          <p:nvPr/>
        </p:nvSpPr>
        <p:spPr>
          <a:xfrm>
            <a:off x="2841343" y="1679831"/>
            <a:ext cx="6408828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augue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lectus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tempus 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vehicula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accumsan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6" name="Title 1">
            <a:extLst>
              <a:ext uri="{FF2B5EF4-FFF2-40B4-BE49-F238E27FC236}">
                <a16:creationId xmlns:a16="http://schemas.microsoft.com/office/drawing/2014/main" id="{559BDA7B-3241-4B80-BF76-78A8EEC3BB00}"/>
              </a:ext>
            </a:extLst>
          </p:cNvPr>
          <p:cNvSpPr txBox="1">
            <a:spLocks/>
          </p:cNvSpPr>
          <p:nvPr/>
        </p:nvSpPr>
        <p:spPr>
          <a:xfrm>
            <a:off x="2841343" y="2629792"/>
            <a:ext cx="5714209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augue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lectus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tempus 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vehicula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accumsan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7" name="Title 1">
            <a:extLst>
              <a:ext uri="{FF2B5EF4-FFF2-40B4-BE49-F238E27FC236}">
                <a16:creationId xmlns:a16="http://schemas.microsoft.com/office/drawing/2014/main" id="{DB3BF30A-1B79-4E33-9F8A-6CA7FA96E1AC}"/>
              </a:ext>
            </a:extLst>
          </p:cNvPr>
          <p:cNvSpPr txBox="1">
            <a:spLocks/>
          </p:cNvSpPr>
          <p:nvPr/>
        </p:nvSpPr>
        <p:spPr>
          <a:xfrm>
            <a:off x="2841343" y="3579751"/>
            <a:ext cx="4843709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augue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lectus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tempus 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venenatis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8" name="Title 1">
            <a:extLst>
              <a:ext uri="{FF2B5EF4-FFF2-40B4-BE49-F238E27FC236}">
                <a16:creationId xmlns:a16="http://schemas.microsoft.com/office/drawing/2014/main" id="{80CBE442-4A12-4A3A-BD02-0829508D306B}"/>
              </a:ext>
            </a:extLst>
          </p:cNvPr>
          <p:cNvSpPr txBox="1">
            <a:spLocks/>
          </p:cNvSpPr>
          <p:nvPr/>
        </p:nvSpPr>
        <p:spPr>
          <a:xfrm>
            <a:off x="2841344" y="4529712"/>
            <a:ext cx="4026918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augue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lectus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319" name="Title 1">
            <a:extLst>
              <a:ext uri="{FF2B5EF4-FFF2-40B4-BE49-F238E27FC236}">
                <a16:creationId xmlns:a16="http://schemas.microsoft.com/office/drawing/2014/main" id="{BB0640DA-5EF0-4D02-85EA-75583DC0A0B0}"/>
              </a:ext>
            </a:extLst>
          </p:cNvPr>
          <p:cNvSpPr txBox="1">
            <a:spLocks/>
          </p:cNvSpPr>
          <p:nvPr/>
        </p:nvSpPr>
        <p:spPr>
          <a:xfrm>
            <a:off x="2841344" y="5479672"/>
            <a:ext cx="3369692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</a:t>
            </a:r>
          </a:p>
        </p:txBody>
      </p: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36CE5E30-81AB-46D3-BA97-4B2CD6412936}"/>
              </a:ext>
            </a:extLst>
          </p:cNvPr>
          <p:cNvCxnSpPr>
            <a:cxnSpLocks/>
          </p:cNvCxnSpPr>
          <p:nvPr/>
        </p:nvCxnSpPr>
        <p:spPr>
          <a:xfrm>
            <a:off x="2712720" y="1714499"/>
            <a:ext cx="0" cy="4419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E5A568FF-822B-44B0-9979-F291CC652D7D}"/>
              </a:ext>
            </a:extLst>
          </p:cNvPr>
          <p:cNvCxnSpPr>
            <a:cxnSpLocks/>
          </p:cNvCxnSpPr>
          <p:nvPr/>
        </p:nvCxnSpPr>
        <p:spPr>
          <a:xfrm>
            <a:off x="2712720" y="2664460"/>
            <a:ext cx="0" cy="4419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30512F34-6A5F-49CF-A4F6-52B33EF5D46F}"/>
              </a:ext>
            </a:extLst>
          </p:cNvPr>
          <p:cNvCxnSpPr>
            <a:cxnSpLocks/>
          </p:cNvCxnSpPr>
          <p:nvPr/>
        </p:nvCxnSpPr>
        <p:spPr>
          <a:xfrm>
            <a:off x="2712720" y="3614419"/>
            <a:ext cx="0" cy="4419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D96F45C7-57B9-42E4-94A1-936D50DE99C3}"/>
              </a:ext>
            </a:extLst>
          </p:cNvPr>
          <p:cNvCxnSpPr>
            <a:cxnSpLocks/>
          </p:cNvCxnSpPr>
          <p:nvPr/>
        </p:nvCxnSpPr>
        <p:spPr>
          <a:xfrm>
            <a:off x="2712720" y="4564380"/>
            <a:ext cx="0" cy="4419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6D436A0C-EFCD-46A4-8E99-BCD18C613FBC}"/>
              </a:ext>
            </a:extLst>
          </p:cNvPr>
          <p:cNvCxnSpPr>
            <a:cxnSpLocks/>
          </p:cNvCxnSpPr>
          <p:nvPr/>
        </p:nvCxnSpPr>
        <p:spPr>
          <a:xfrm>
            <a:off x="2712720" y="5514340"/>
            <a:ext cx="0" cy="4419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Slide Number Placeholder 325">
            <a:extLst>
              <a:ext uri="{FF2B5EF4-FFF2-40B4-BE49-F238E27FC236}">
                <a16:creationId xmlns:a16="http://schemas.microsoft.com/office/drawing/2014/main" id="{8189C30A-9634-40C1-B2B4-D68305306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90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2404ABF-311B-4C82-86A1-8C2F926F51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32807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CBC95CE5-6B46-4749-8037-32F37DFED6D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34" name="Freeform 46">
            <a:extLst>
              <a:ext uri="{FF2B5EF4-FFF2-40B4-BE49-F238E27FC236}">
                <a16:creationId xmlns:a16="http://schemas.microsoft.com/office/drawing/2014/main" id="{B47F8AEC-0526-4A86-A53A-BDDC597416CE}"/>
              </a:ext>
            </a:extLst>
          </p:cNvPr>
          <p:cNvSpPr/>
          <p:nvPr/>
        </p:nvSpPr>
        <p:spPr>
          <a:xfrm>
            <a:off x="7225681" y="1104290"/>
            <a:ext cx="1989601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 46">
            <a:extLst>
              <a:ext uri="{FF2B5EF4-FFF2-40B4-BE49-F238E27FC236}">
                <a16:creationId xmlns:a16="http://schemas.microsoft.com/office/drawing/2014/main" id="{D0E50AF2-0884-4E4A-B3F8-055FAD6842F5}"/>
              </a:ext>
            </a:extLst>
          </p:cNvPr>
          <p:cNvSpPr/>
          <p:nvPr/>
        </p:nvSpPr>
        <p:spPr>
          <a:xfrm>
            <a:off x="8147701" y="3055010"/>
            <a:ext cx="1989601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 46">
            <a:extLst>
              <a:ext uri="{FF2B5EF4-FFF2-40B4-BE49-F238E27FC236}">
                <a16:creationId xmlns:a16="http://schemas.microsoft.com/office/drawing/2014/main" id="{DC3678E8-E328-4F87-817A-3696F6E2EB7A}"/>
              </a:ext>
            </a:extLst>
          </p:cNvPr>
          <p:cNvSpPr/>
          <p:nvPr/>
        </p:nvSpPr>
        <p:spPr>
          <a:xfrm>
            <a:off x="7225681" y="4961915"/>
            <a:ext cx="1989601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任意多边形: 形状 16">
            <a:extLst>
              <a:ext uri="{FF2B5EF4-FFF2-40B4-BE49-F238E27FC236}">
                <a16:creationId xmlns:a16="http://schemas.microsoft.com/office/drawing/2014/main" id="{D794E18D-9977-46BD-8B0A-01B80EF9FD2A}"/>
              </a:ext>
            </a:extLst>
          </p:cNvPr>
          <p:cNvSpPr/>
          <p:nvPr/>
        </p:nvSpPr>
        <p:spPr>
          <a:xfrm rot="5400000" flipH="1">
            <a:off x="459329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6">
            <a:extLst>
              <a:ext uri="{FF2B5EF4-FFF2-40B4-BE49-F238E27FC236}">
                <a16:creationId xmlns:a16="http://schemas.microsoft.com/office/drawing/2014/main" id="{4B120BF0-97E1-4511-B539-159342009EB6}"/>
              </a:ext>
            </a:extLst>
          </p:cNvPr>
          <p:cNvSpPr/>
          <p:nvPr/>
        </p:nvSpPr>
        <p:spPr>
          <a:xfrm rot="5400000" flipH="1">
            <a:off x="459329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ángulo 6175">
            <a:extLst>
              <a:ext uri="{FF2B5EF4-FFF2-40B4-BE49-F238E27FC236}">
                <a16:creationId xmlns:a16="http://schemas.microsoft.com/office/drawing/2014/main" id="{084BFAB7-1E03-4EB2-8CCE-0C5CACEA3CC1}"/>
              </a:ext>
            </a:extLst>
          </p:cNvPr>
          <p:cNvSpPr/>
          <p:nvPr/>
        </p:nvSpPr>
        <p:spPr>
          <a:xfrm>
            <a:off x="1" y="0"/>
            <a:ext cx="5545550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16">
            <a:extLst>
              <a:ext uri="{FF2B5EF4-FFF2-40B4-BE49-F238E27FC236}">
                <a16:creationId xmlns:a16="http://schemas.microsoft.com/office/drawing/2014/main" id="{E4B93134-654E-4019-A634-7D3215DB38CD}"/>
              </a:ext>
            </a:extLst>
          </p:cNvPr>
          <p:cNvSpPr/>
          <p:nvPr/>
        </p:nvSpPr>
        <p:spPr>
          <a:xfrm rot="5400000" flipH="1">
            <a:off x="4255769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6">
            <a:extLst>
              <a:ext uri="{FF2B5EF4-FFF2-40B4-BE49-F238E27FC236}">
                <a16:creationId xmlns:a16="http://schemas.microsoft.com/office/drawing/2014/main" id="{5554B1C5-6BA6-45C1-B78B-5EFC720BF1CD}"/>
              </a:ext>
            </a:extLst>
          </p:cNvPr>
          <p:cNvSpPr/>
          <p:nvPr/>
        </p:nvSpPr>
        <p:spPr>
          <a:xfrm rot="5400000" flipH="1">
            <a:off x="4255769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DC3C6D-99CD-4029-A4B2-66084947B1BB}"/>
              </a:ext>
            </a:extLst>
          </p:cNvPr>
          <p:cNvSpPr/>
          <p:nvPr/>
        </p:nvSpPr>
        <p:spPr>
          <a:xfrm>
            <a:off x="3650343" y="983343"/>
            <a:ext cx="4891314" cy="4891314"/>
          </a:xfrm>
          <a:prstGeom prst="ellipse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1CC1986-C0F2-4C1B-8575-225EEE4D5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69" y="1016814"/>
            <a:ext cx="2709585" cy="1496290"/>
          </a:xfrm>
        </p:spPr>
        <p:txBody>
          <a:bodyPr lIns="0" rIns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3876DDB-D869-4E80-9AE0-B1B350CCA131}"/>
              </a:ext>
            </a:extLst>
          </p:cNvPr>
          <p:cNvSpPr txBox="1">
            <a:spLocks/>
          </p:cNvSpPr>
          <p:nvPr/>
        </p:nvSpPr>
        <p:spPr>
          <a:xfrm>
            <a:off x="753768" y="2648197"/>
            <a:ext cx="2559051" cy="32264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Nunc in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aliquet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Morbi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efficitur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at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lectus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laoreet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et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malesuada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tortor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sodales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Fusce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maximus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laoreet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93895EF-F846-482A-9164-DAB9FF74888E}"/>
              </a:ext>
            </a:extLst>
          </p:cNvPr>
          <p:cNvSpPr/>
          <p:nvPr/>
        </p:nvSpPr>
        <p:spPr>
          <a:xfrm>
            <a:off x="3862388" y="1195388"/>
            <a:ext cx="4467224" cy="4467224"/>
          </a:xfrm>
          <a:prstGeom prst="arc">
            <a:avLst>
              <a:gd name="adj1" fmla="val 14589245"/>
              <a:gd name="adj2" fmla="val 11716576"/>
            </a:avLst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BDDD12-3C77-42DB-8FC3-015BD08CFBC9}"/>
              </a:ext>
            </a:extLst>
          </p:cNvPr>
          <p:cNvGrpSpPr/>
          <p:nvPr/>
        </p:nvGrpSpPr>
        <p:grpSpPr>
          <a:xfrm>
            <a:off x="7074409" y="984769"/>
            <a:ext cx="971518" cy="971518"/>
            <a:chOff x="7187500" y="839949"/>
            <a:chExt cx="1422400" cy="1422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557160-3B88-4BD6-9B6B-2EB953316367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965462A-E6F0-45F8-B9C4-B22E3BB15E7A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E1CABC-4ED7-444D-AE75-BCE325B91580}"/>
              </a:ext>
            </a:extLst>
          </p:cNvPr>
          <p:cNvGrpSpPr/>
          <p:nvPr/>
        </p:nvGrpSpPr>
        <p:grpSpPr>
          <a:xfrm>
            <a:off x="7074409" y="4856124"/>
            <a:ext cx="971518" cy="971518"/>
            <a:chOff x="7187500" y="839949"/>
            <a:chExt cx="1422400" cy="14224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5B7F71-CE1F-41E1-9696-A6D450502C82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47A7379-3B63-47B1-A78C-F06AD7855627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9B3873-668D-43B5-9506-34B08AD24C4A}"/>
              </a:ext>
            </a:extLst>
          </p:cNvPr>
          <p:cNvGrpSpPr/>
          <p:nvPr/>
        </p:nvGrpSpPr>
        <p:grpSpPr>
          <a:xfrm>
            <a:off x="8024435" y="2920446"/>
            <a:ext cx="971518" cy="971518"/>
            <a:chOff x="7187500" y="839949"/>
            <a:chExt cx="1422400" cy="14224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C6A1AEC-37B7-4291-B20C-58B8E0F6586B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12DEC58-618B-45F5-9FE7-3128DCC314BD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61AC3D-9879-42A2-AF90-DB181898786F}"/>
              </a:ext>
            </a:extLst>
          </p:cNvPr>
          <p:cNvGrpSpPr/>
          <p:nvPr/>
        </p:nvGrpSpPr>
        <p:grpSpPr>
          <a:xfrm>
            <a:off x="4426387" y="1631738"/>
            <a:ext cx="2612305" cy="3594525"/>
            <a:chOff x="4521492" y="1525282"/>
            <a:chExt cx="3160889" cy="4349375"/>
          </a:xfrm>
          <a:effectLst/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383706-0EE5-4502-96BF-FDCEB38C2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35891" y="1525282"/>
              <a:ext cx="2246490" cy="41543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BF44B9-C745-4334-844B-AA04ADBF4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21492" y="1686479"/>
              <a:ext cx="1828800" cy="4188178"/>
            </a:xfrm>
            <a:prstGeom prst="rect">
              <a:avLst/>
            </a:prstGeom>
          </p:spPr>
        </p:pic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246F018F-2061-4376-B7CA-EA7870C7DF33}"/>
              </a:ext>
            </a:extLst>
          </p:cNvPr>
          <p:cNvSpPr txBox="1">
            <a:spLocks/>
          </p:cNvSpPr>
          <p:nvPr/>
        </p:nvSpPr>
        <p:spPr>
          <a:xfrm>
            <a:off x="8177684" y="1214880"/>
            <a:ext cx="818269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4781CB8-6941-4A5A-B54F-1F881A26A730}"/>
              </a:ext>
            </a:extLst>
          </p:cNvPr>
          <p:cNvSpPr txBox="1">
            <a:spLocks/>
          </p:cNvSpPr>
          <p:nvPr/>
        </p:nvSpPr>
        <p:spPr>
          <a:xfrm>
            <a:off x="8177684" y="5086235"/>
            <a:ext cx="818269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AB2ACD1-6140-4842-BC3E-5D762A5714D4}"/>
              </a:ext>
            </a:extLst>
          </p:cNvPr>
          <p:cNvSpPr txBox="1">
            <a:spLocks/>
          </p:cNvSpPr>
          <p:nvPr/>
        </p:nvSpPr>
        <p:spPr>
          <a:xfrm>
            <a:off x="9056458" y="3150557"/>
            <a:ext cx="818269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8A0FE49-A2E6-4288-95C1-416B721FE671}"/>
              </a:ext>
            </a:extLst>
          </p:cNvPr>
          <p:cNvSpPr txBox="1">
            <a:spLocks/>
          </p:cNvSpPr>
          <p:nvPr/>
        </p:nvSpPr>
        <p:spPr>
          <a:xfrm>
            <a:off x="9448630" y="1214879"/>
            <a:ext cx="1989601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4C541DA1-3474-448E-85B7-DCDCAB60D849}"/>
              </a:ext>
            </a:extLst>
          </p:cNvPr>
          <p:cNvSpPr txBox="1">
            <a:spLocks/>
          </p:cNvSpPr>
          <p:nvPr/>
        </p:nvSpPr>
        <p:spPr>
          <a:xfrm>
            <a:off x="10279883" y="3165599"/>
            <a:ext cx="1483492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D0DD9E9-8C48-41FB-81FC-E16539A15F21}"/>
              </a:ext>
            </a:extLst>
          </p:cNvPr>
          <p:cNvSpPr txBox="1">
            <a:spLocks/>
          </p:cNvSpPr>
          <p:nvPr/>
        </p:nvSpPr>
        <p:spPr>
          <a:xfrm>
            <a:off x="9448630" y="5072504"/>
            <a:ext cx="1989601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22ED8AD-AED4-42BC-AACE-20BBBC45C718}"/>
              </a:ext>
            </a:extLst>
          </p:cNvPr>
          <p:cNvCxnSpPr/>
          <p:nvPr/>
        </p:nvCxnSpPr>
        <p:spPr>
          <a:xfrm>
            <a:off x="8680862" y="2410691"/>
            <a:ext cx="30519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D3D272C-D42D-4CD7-B1F7-D4937D10881E}"/>
              </a:ext>
            </a:extLst>
          </p:cNvPr>
          <p:cNvCxnSpPr/>
          <p:nvPr/>
        </p:nvCxnSpPr>
        <p:spPr>
          <a:xfrm>
            <a:off x="8680862" y="4374700"/>
            <a:ext cx="30519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174314-214B-44D4-B0A8-B89762E3047B}"/>
              </a:ext>
            </a:extLst>
          </p:cNvPr>
          <p:cNvGrpSpPr/>
          <p:nvPr/>
        </p:nvGrpSpPr>
        <p:grpSpPr>
          <a:xfrm>
            <a:off x="8352866" y="3261826"/>
            <a:ext cx="314657" cy="288759"/>
            <a:chOff x="10487025" y="5419725"/>
            <a:chExt cx="771525" cy="70802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5" name="Freeform 367">
              <a:extLst>
                <a:ext uri="{FF2B5EF4-FFF2-40B4-BE49-F238E27FC236}">
                  <a16:creationId xmlns:a16="http://schemas.microsoft.com/office/drawing/2014/main" id="{5EC80E6D-AA47-4E41-A37B-131180562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5" y="5419725"/>
              <a:ext cx="771525" cy="631825"/>
            </a:xfrm>
            <a:custGeom>
              <a:avLst/>
              <a:gdLst>
                <a:gd name="T0" fmla="*/ 179 w 204"/>
                <a:gd name="T1" fmla="*/ 0 h 167"/>
                <a:gd name="T2" fmla="*/ 204 w 204"/>
                <a:gd name="T3" fmla="*/ 26 h 167"/>
                <a:gd name="T4" fmla="*/ 204 w 204"/>
                <a:gd name="T5" fmla="*/ 141 h 167"/>
                <a:gd name="T6" fmla="*/ 179 w 204"/>
                <a:gd name="T7" fmla="*/ 167 h 167"/>
                <a:gd name="T8" fmla="*/ 25 w 204"/>
                <a:gd name="T9" fmla="*/ 167 h 167"/>
                <a:gd name="T10" fmla="*/ 0 w 204"/>
                <a:gd name="T11" fmla="*/ 141 h 167"/>
                <a:gd name="T12" fmla="*/ 0 w 204"/>
                <a:gd name="T13" fmla="*/ 26 h 167"/>
                <a:gd name="T14" fmla="*/ 25 w 204"/>
                <a:gd name="T15" fmla="*/ 0 h 167"/>
                <a:gd name="T16" fmla="*/ 179 w 204"/>
                <a:gd name="T1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167">
                  <a:moveTo>
                    <a:pt x="179" y="0"/>
                  </a:moveTo>
                  <a:cubicBezTo>
                    <a:pt x="193" y="0"/>
                    <a:pt x="204" y="12"/>
                    <a:pt x="204" y="26"/>
                  </a:cubicBezTo>
                  <a:cubicBezTo>
                    <a:pt x="204" y="141"/>
                    <a:pt x="204" y="141"/>
                    <a:pt x="204" y="141"/>
                  </a:cubicBezTo>
                  <a:cubicBezTo>
                    <a:pt x="204" y="155"/>
                    <a:pt x="193" y="167"/>
                    <a:pt x="179" y="167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11" y="167"/>
                    <a:pt x="0" y="155"/>
                    <a:pt x="0" y="14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368">
              <a:extLst>
                <a:ext uri="{FF2B5EF4-FFF2-40B4-BE49-F238E27FC236}">
                  <a16:creationId xmlns:a16="http://schemas.microsoft.com/office/drawing/2014/main" id="{0ACB42E4-A2BA-4F05-97F9-E43EE7846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4500" y="5922963"/>
              <a:ext cx="204788" cy="204788"/>
            </a:xfrm>
            <a:custGeom>
              <a:avLst/>
              <a:gdLst>
                <a:gd name="T0" fmla="*/ 54 w 54"/>
                <a:gd name="T1" fmla="*/ 15 h 54"/>
                <a:gd name="T2" fmla="*/ 20 w 54"/>
                <a:gd name="T3" fmla="*/ 50 h 54"/>
                <a:gd name="T4" fmla="*/ 4 w 54"/>
                <a:gd name="T5" fmla="*/ 50 h 54"/>
                <a:gd name="T6" fmla="*/ 4 w 54"/>
                <a:gd name="T7" fmla="*/ 34 h 54"/>
                <a:gd name="T8" fmla="*/ 39 w 54"/>
                <a:gd name="T9" fmla="*/ 0 h 54"/>
                <a:gd name="T10" fmla="*/ 54 w 54"/>
                <a:gd name="T11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4">
                  <a:moveTo>
                    <a:pt x="54" y="15"/>
                  </a:moveTo>
                  <a:cubicBezTo>
                    <a:pt x="20" y="50"/>
                    <a:pt x="20" y="50"/>
                    <a:pt x="20" y="50"/>
                  </a:cubicBezTo>
                  <a:cubicBezTo>
                    <a:pt x="15" y="54"/>
                    <a:pt x="8" y="54"/>
                    <a:pt x="4" y="50"/>
                  </a:cubicBezTo>
                  <a:cubicBezTo>
                    <a:pt x="0" y="45"/>
                    <a:pt x="0" y="38"/>
                    <a:pt x="4" y="3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3" y="6"/>
                    <a:pt x="48" y="11"/>
                    <a:pt x="54" y="15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369">
              <a:extLst>
                <a:ext uri="{FF2B5EF4-FFF2-40B4-BE49-F238E27FC236}">
                  <a16:creationId xmlns:a16="http://schemas.microsoft.com/office/drawing/2014/main" id="{E36109EF-0CF9-43D9-B290-3BED1D328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4500" y="5922963"/>
              <a:ext cx="169863" cy="188913"/>
            </a:xfrm>
            <a:custGeom>
              <a:avLst/>
              <a:gdLst>
                <a:gd name="T0" fmla="*/ 45 w 45"/>
                <a:gd name="T1" fmla="*/ 8 h 50"/>
                <a:gd name="T2" fmla="*/ 4 w 45"/>
                <a:gd name="T3" fmla="*/ 50 h 50"/>
                <a:gd name="T4" fmla="*/ 4 w 45"/>
                <a:gd name="T5" fmla="*/ 34 h 50"/>
                <a:gd name="T6" fmla="*/ 39 w 45"/>
                <a:gd name="T7" fmla="*/ 0 h 50"/>
                <a:gd name="T8" fmla="*/ 45 w 45"/>
                <a:gd name="T9" fmla="*/ 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0">
                  <a:moveTo>
                    <a:pt x="45" y="8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0" y="45"/>
                    <a:pt x="0" y="38"/>
                    <a:pt x="4" y="3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3"/>
                    <a:pt x="43" y="6"/>
                    <a:pt x="45" y="8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370">
              <a:extLst>
                <a:ext uri="{FF2B5EF4-FFF2-40B4-BE49-F238E27FC236}">
                  <a16:creationId xmlns:a16="http://schemas.microsoft.com/office/drawing/2014/main" id="{E48A5C1D-9A2B-41C9-ADBF-BEB0BF46A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5150" y="5654675"/>
              <a:ext cx="352425" cy="352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371">
              <a:extLst>
                <a:ext uri="{FF2B5EF4-FFF2-40B4-BE49-F238E27FC236}">
                  <a16:creationId xmlns:a16="http://schemas.microsoft.com/office/drawing/2014/main" id="{5D33A2C2-C5CD-4957-AEB8-AE23F602E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2925" y="5632450"/>
              <a:ext cx="396875" cy="396875"/>
            </a:xfrm>
            <a:custGeom>
              <a:avLst/>
              <a:gdLst>
                <a:gd name="T0" fmla="*/ 53 w 105"/>
                <a:gd name="T1" fmla="*/ 0 h 105"/>
                <a:gd name="T2" fmla="*/ 0 w 105"/>
                <a:gd name="T3" fmla="*/ 52 h 105"/>
                <a:gd name="T4" fmla="*/ 53 w 105"/>
                <a:gd name="T5" fmla="*/ 105 h 105"/>
                <a:gd name="T6" fmla="*/ 105 w 105"/>
                <a:gd name="T7" fmla="*/ 52 h 105"/>
                <a:gd name="T8" fmla="*/ 53 w 105"/>
                <a:gd name="T9" fmla="*/ 0 h 105"/>
                <a:gd name="T10" fmla="*/ 53 w 105"/>
                <a:gd name="T11" fmla="*/ 6 h 105"/>
                <a:gd name="T12" fmla="*/ 99 w 105"/>
                <a:gd name="T13" fmla="*/ 52 h 105"/>
                <a:gd name="T14" fmla="*/ 53 w 105"/>
                <a:gd name="T15" fmla="*/ 99 h 105"/>
                <a:gd name="T16" fmla="*/ 6 w 105"/>
                <a:gd name="T17" fmla="*/ 52 h 105"/>
                <a:gd name="T18" fmla="*/ 53 w 105"/>
                <a:gd name="T19" fmla="*/ 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05">
                  <a:moveTo>
                    <a:pt x="53" y="0"/>
                  </a:moveTo>
                  <a:cubicBezTo>
                    <a:pt x="24" y="0"/>
                    <a:pt x="0" y="23"/>
                    <a:pt x="0" y="52"/>
                  </a:cubicBezTo>
                  <a:cubicBezTo>
                    <a:pt x="0" y="82"/>
                    <a:pt x="24" y="105"/>
                    <a:pt x="53" y="105"/>
                  </a:cubicBezTo>
                  <a:cubicBezTo>
                    <a:pt x="82" y="105"/>
                    <a:pt x="105" y="82"/>
                    <a:pt x="105" y="52"/>
                  </a:cubicBezTo>
                  <a:cubicBezTo>
                    <a:pt x="105" y="23"/>
                    <a:pt x="82" y="0"/>
                    <a:pt x="53" y="0"/>
                  </a:cubicBezTo>
                  <a:close/>
                  <a:moveTo>
                    <a:pt x="53" y="6"/>
                  </a:moveTo>
                  <a:cubicBezTo>
                    <a:pt x="78" y="6"/>
                    <a:pt x="99" y="27"/>
                    <a:pt x="99" y="52"/>
                  </a:cubicBezTo>
                  <a:cubicBezTo>
                    <a:pt x="99" y="78"/>
                    <a:pt x="78" y="99"/>
                    <a:pt x="53" y="99"/>
                  </a:cubicBezTo>
                  <a:cubicBezTo>
                    <a:pt x="27" y="99"/>
                    <a:pt x="6" y="78"/>
                    <a:pt x="6" y="52"/>
                  </a:cubicBezTo>
                  <a:cubicBezTo>
                    <a:pt x="6" y="27"/>
                    <a:pt x="27" y="6"/>
                    <a:pt x="53" y="6"/>
                  </a:cubicBezTo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72">
              <a:extLst>
                <a:ext uri="{FF2B5EF4-FFF2-40B4-BE49-F238E27FC236}">
                  <a16:creationId xmlns:a16="http://schemas.microsoft.com/office/drawing/2014/main" id="{A78EA274-916D-471C-833C-AB3246300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3250" y="5689600"/>
              <a:ext cx="279400" cy="279400"/>
            </a:xfrm>
            <a:prstGeom prst="ellipse">
              <a:avLst/>
            </a:pr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373">
              <a:extLst>
                <a:ext uri="{FF2B5EF4-FFF2-40B4-BE49-F238E27FC236}">
                  <a16:creationId xmlns:a16="http://schemas.microsoft.com/office/drawing/2014/main" id="{8331D725-F462-43C5-BA9A-794179687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3250" y="5689600"/>
              <a:ext cx="238125" cy="238125"/>
            </a:xfrm>
            <a:custGeom>
              <a:avLst/>
              <a:gdLst>
                <a:gd name="T0" fmla="*/ 37 w 63"/>
                <a:gd name="T1" fmla="*/ 0 h 63"/>
                <a:gd name="T2" fmla="*/ 0 w 63"/>
                <a:gd name="T3" fmla="*/ 37 h 63"/>
                <a:gd name="T4" fmla="*/ 10 w 63"/>
                <a:gd name="T5" fmla="*/ 63 h 63"/>
                <a:gd name="T6" fmla="*/ 63 w 63"/>
                <a:gd name="T7" fmla="*/ 11 h 63"/>
                <a:gd name="T8" fmla="*/ 37 w 63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48"/>
                    <a:pt x="4" y="57"/>
                    <a:pt x="10" y="63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56" y="5"/>
                    <a:pt x="47" y="0"/>
                    <a:pt x="37" y="0"/>
                  </a:cubicBezTo>
                  <a:close/>
                </a:path>
              </a:pathLst>
            </a:custGeom>
            <a:solidFill>
              <a:srgbClr val="9CE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374">
              <a:extLst>
                <a:ext uri="{FF2B5EF4-FFF2-40B4-BE49-F238E27FC236}">
                  <a16:creationId xmlns:a16="http://schemas.microsoft.com/office/drawing/2014/main" id="{1DFB4173-FFE0-4549-B478-1979F38CD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5" y="5419725"/>
              <a:ext cx="771525" cy="147638"/>
            </a:xfrm>
            <a:custGeom>
              <a:avLst/>
              <a:gdLst>
                <a:gd name="T0" fmla="*/ 179 w 204"/>
                <a:gd name="T1" fmla="*/ 0 h 39"/>
                <a:gd name="T2" fmla="*/ 25 w 204"/>
                <a:gd name="T3" fmla="*/ 0 h 39"/>
                <a:gd name="T4" fmla="*/ 0 w 204"/>
                <a:gd name="T5" fmla="*/ 26 h 39"/>
                <a:gd name="T6" fmla="*/ 0 w 204"/>
                <a:gd name="T7" fmla="*/ 39 h 39"/>
                <a:gd name="T8" fmla="*/ 204 w 204"/>
                <a:gd name="T9" fmla="*/ 39 h 39"/>
                <a:gd name="T10" fmla="*/ 204 w 204"/>
                <a:gd name="T11" fmla="*/ 26 h 39"/>
                <a:gd name="T12" fmla="*/ 179 w 204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17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1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375">
              <a:extLst>
                <a:ext uri="{FF2B5EF4-FFF2-40B4-BE49-F238E27FC236}">
                  <a16:creationId xmlns:a16="http://schemas.microsoft.com/office/drawing/2014/main" id="{111975E7-F3B2-4A1C-A51E-2FA59088A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1163" y="5468938"/>
              <a:ext cx="49213" cy="49213"/>
            </a:xfrm>
            <a:prstGeom prst="ellipse">
              <a:avLst/>
            </a:pr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76">
              <a:extLst>
                <a:ext uri="{FF2B5EF4-FFF2-40B4-BE49-F238E27FC236}">
                  <a16:creationId xmlns:a16="http://schemas.microsoft.com/office/drawing/2014/main" id="{7A8CF8EB-F8E2-4C75-8AEB-6A3F3D408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9588" y="5468938"/>
              <a:ext cx="44450" cy="49213"/>
            </a:xfrm>
            <a:prstGeom prst="ellipse">
              <a:avLst/>
            </a:pr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Oval 377">
              <a:extLst>
                <a:ext uri="{FF2B5EF4-FFF2-40B4-BE49-F238E27FC236}">
                  <a16:creationId xmlns:a16="http://schemas.microsoft.com/office/drawing/2014/main" id="{1BBE882E-3FCA-48D4-8E6A-DD9ED8675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3250" y="5468938"/>
              <a:ext cx="49213" cy="49213"/>
            </a:xfrm>
            <a:prstGeom prst="ellipse">
              <a:avLst/>
            </a:prstGeom>
            <a:solidFill>
              <a:srgbClr val="17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4E2044-D88D-4B2F-BFB6-D4D8F0C7B05B}"/>
              </a:ext>
            </a:extLst>
          </p:cNvPr>
          <p:cNvGrpSpPr/>
          <p:nvPr/>
        </p:nvGrpSpPr>
        <p:grpSpPr>
          <a:xfrm>
            <a:off x="7392128" y="1324032"/>
            <a:ext cx="336080" cy="292993"/>
            <a:chOff x="1216026" y="5511800"/>
            <a:chExt cx="681038" cy="593725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8" name="Freeform 437">
              <a:extLst>
                <a:ext uri="{FF2B5EF4-FFF2-40B4-BE49-F238E27FC236}">
                  <a16:creationId xmlns:a16="http://schemas.microsoft.com/office/drawing/2014/main" id="{0A4487A2-573C-4F43-986C-9D98A08D1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511800"/>
              <a:ext cx="681038" cy="593725"/>
            </a:xfrm>
            <a:custGeom>
              <a:avLst/>
              <a:gdLst>
                <a:gd name="T0" fmla="*/ 245 w 429"/>
                <a:gd name="T1" fmla="*/ 0 h 374"/>
                <a:gd name="T2" fmla="*/ 0 w 429"/>
                <a:gd name="T3" fmla="*/ 90 h 374"/>
                <a:gd name="T4" fmla="*/ 0 w 429"/>
                <a:gd name="T5" fmla="*/ 281 h 374"/>
                <a:gd name="T6" fmla="*/ 183 w 429"/>
                <a:gd name="T7" fmla="*/ 374 h 374"/>
                <a:gd name="T8" fmla="*/ 429 w 429"/>
                <a:gd name="T9" fmla="*/ 281 h 374"/>
                <a:gd name="T10" fmla="*/ 429 w 429"/>
                <a:gd name="T11" fmla="*/ 90 h 374"/>
                <a:gd name="T12" fmla="*/ 245 w 429"/>
                <a:gd name="T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374">
                  <a:moveTo>
                    <a:pt x="245" y="0"/>
                  </a:moveTo>
                  <a:lnTo>
                    <a:pt x="0" y="90"/>
                  </a:lnTo>
                  <a:lnTo>
                    <a:pt x="0" y="281"/>
                  </a:lnTo>
                  <a:lnTo>
                    <a:pt x="183" y="374"/>
                  </a:lnTo>
                  <a:lnTo>
                    <a:pt x="429" y="281"/>
                  </a:lnTo>
                  <a:lnTo>
                    <a:pt x="429" y="9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438">
              <a:extLst>
                <a:ext uri="{FF2B5EF4-FFF2-40B4-BE49-F238E27FC236}">
                  <a16:creationId xmlns:a16="http://schemas.microsoft.com/office/drawing/2014/main" id="{DFCC6E98-013A-4C08-B399-60D44CE74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654675"/>
              <a:ext cx="390525" cy="450850"/>
            </a:xfrm>
            <a:custGeom>
              <a:avLst/>
              <a:gdLst>
                <a:gd name="T0" fmla="*/ 246 w 246"/>
                <a:gd name="T1" fmla="*/ 191 h 284"/>
                <a:gd name="T2" fmla="*/ 0 w 246"/>
                <a:gd name="T3" fmla="*/ 284 h 284"/>
                <a:gd name="T4" fmla="*/ 0 w 246"/>
                <a:gd name="T5" fmla="*/ 93 h 284"/>
                <a:gd name="T6" fmla="*/ 246 w 246"/>
                <a:gd name="T7" fmla="*/ 0 h 284"/>
                <a:gd name="T8" fmla="*/ 246 w 246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84">
                  <a:moveTo>
                    <a:pt x="246" y="191"/>
                  </a:moveTo>
                  <a:lnTo>
                    <a:pt x="0" y="284"/>
                  </a:lnTo>
                  <a:lnTo>
                    <a:pt x="0" y="93"/>
                  </a:lnTo>
                  <a:lnTo>
                    <a:pt x="246" y="0"/>
                  </a:lnTo>
                  <a:lnTo>
                    <a:pt x="246" y="191"/>
                  </a:ln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439">
              <a:extLst>
                <a:ext uri="{FF2B5EF4-FFF2-40B4-BE49-F238E27FC236}">
                  <a16:creationId xmlns:a16="http://schemas.microsoft.com/office/drawing/2014/main" id="{6E852949-DA86-424A-8FA2-113ABD0CC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654675"/>
              <a:ext cx="290513" cy="450850"/>
            </a:xfrm>
            <a:custGeom>
              <a:avLst/>
              <a:gdLst>
                <a:gd name="T0" fmla="*/ 0 w 183"/>
                <a:gd name="T1" fmla="*/ 191 h 284"/>
                <a:gd name="T2" fmla="*/ 183 w 183"/>
                <a:gd name="T3" fmla="*/ 284 h 284"/>
                <a:gd name="T4" fmla="*/ 183 w 183"/>
                <a:gd name="T5" fmla="*/ 93 h 284"/>
                <a:gd name="T6" fmla="*/ 0 w 183"/>
                <a:gd name="T7" fmla="*/ 0 h 284"/>
                <a:gd name="T8" fmla="*/ 0 w 183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0" y="191"/>
                  </a:moveTo>
                  <a:lnTo>
                    <a:pt x="183" y="284"/>
                  </a:lnTo>
                  <a:lnTo>
                    <a:pt x="183" y="93"/>
                  </a:lnTo>
                  <a:lnTo>
                    <a:pt x="0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440">
              <a:extLst>
                <a:ext uri="{FF2B5EF4-FFF2-40B4-BE49-F238E27FC236}">
                  <a16:creationId xmlns:a16="http://schemas.microsoft.com/office/drawing/2014/main" id="{94E543AD-72C3-41EB-9366-18920D3E7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326" y="5681663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2 h 19"/>
                <a:gd name="T4" fmla="*/ 20 w 39"/>
                <a:gd name="T5" fmla="*/ 19 h 19"/>
                <a:gd name="T6" fmla="*/ 0 w 39"/>
                <a:gd name="T7" fmla="*/ 12 h 19"/>
                <a:gd name="T8" fmla="*/ 0 w 39"/>
                <a:gd name="T9" fmla="*/ 0 h 19"/>
                <a:gd name="T10" fmla="*/ 20 w 39"/>
                <a:gd name="T11" fmla="*/ 6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6"/>
                    <a:pt x="30" y="19"/>
                    <a:pt x="20" y="19"/>
                  </a:cubicBezTo>
                  <a:cubicBezTo>
                    <a:pt x="9" y="19"/>
                    <a:pt x="0" y="16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9" y="6"/>
                    <a:pt x="20" y="6"/>
                  </a:cubicBezTo>
                  <a:cubicBezTo>
                    <a:pt x="30" y="6"/>
                    <a:pt x="39" y="3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441">
              <a:extLst>
                <a:ext uri="{FF2B5EF4-FFF2-40B4-BE49-F238E27FC236}">
                  <a16:creationId xmlns:a16="http://schemas.microsoft.com/office/drawing/2014/main" id="{13D38C20-3A27-4AD7-8BF7-B786142E4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6" y="5654675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442">
              <a:extLst>
                <a:ext uri="{FF2B5EF4-FFF2-40B4-BE49-F238E27FC236}">
                  <a16:creationId xmlns:a16="http://schemas.microsoft.com/office/drawing/2014/main" id="{9AD04A53-1710-4EB6-9AB9-D044C3485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451" y="5605463"/>
              <a:ext cx="142875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30" y="20"/>
                    <a:pt x="19" y="20"/>
                  </a:cubicBezTo>
                  <a:cubicBezTo>
                    <a:pt x="9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Oval 443">
              <a:extLst>
                <a:ext uri="{FF2B5EF4-FFF2-40B4-BE49-F238E27FC236}">
                  <a16:creationId xmlns:a16="http://schemas.microsoft.com/office/drawing/2014/main" id="{9E16199A-699E-4B5E-B84A-52CA293C0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51" y="5583238"/>
              <a:ext cx="142875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444">
              <a:extLst>
                <a:ext uri="{FF2B5EF4-FFF2-40B4-BE49-F238E27FC236}">
                  <a16:creationId xmlns:a16="http://schemas.microsoft.com/office/drawing/2014/main" id="{7D472713-64D7-41CA-A289-C9B712817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534025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3 h 19"/>
                <a:gd name="T4" fmla="*/ 19 w 39"/>
                <a:gd name="T5" fmla="*/ 19 h 19"/>
                <a:gd name="T6" fmla="*/ 0 w 39"/>
                <a:gd name="T7" fmla="*/ 13 h 19"/>
                <a:gd name="T8" fmla="*/ 0 w 39"/>
                <a:gd name="T9" fmla="*/ 0 h 19"/>
                <a:gd name="T10" fmla="*/ 19 w 39"/>
                <a:gd name="T11" fmla="*/ 7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7"/>
                    <a:pt x="30" y="19"/>
                    <a:pt x="19" y="19"/>
                  </a:cubicBezTo>
                  <a:cubicBezTo>
                    <a:pt x="9" y="19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9" y="4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Oval 445">
              <a:extLst>
                <a:ext uri="{FF2B5EF4-FFF2-40B4-BE49-F238E27FC236}">
                  <a16:creationId xmlns:a16="http://schemas.microsoft.com/office/drawing/2014/main" id="{15B75979-837A-4A22-BE57-A7B02A0FF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5511800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446">
              <a:extLst>
                <a:ext uri="{FF2B5EF4-FFF2-40B4-BE49-F238E27FC236}">
                  <a16:creationId xmlns:a16="http://schemas.microsoft.com/office/drawing/2014/main" id="{0AD5E430-A826-4820-B5B6-B238B283D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176" y="5605463"/>
              <a:ext cx="144463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29" y="20"/>
                    <a:pt x="19" y="20"/>
                  </a:cubicBezTo>
                  <a:cubicBezTo>
                    <a:pt x="8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8" y="7"/>
                    <a:pt x="19" y="7"/>
                  </a:cubicBezTo>
                  <a:cubicBezTo>
                    <a:pt x="29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Oval 447">
              <a:extLst>
                <a:ext uri="{FF2B5EF4-FFF2-40B4-BE49-F238E27FC236}">
                  <a16:creationId xmlns:a16="http://schemas.microsoft.com/office/drawing/2014/main" id="{14F9E393-61F4-41FC-9654-337D5698A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176" y="5583238"/>
              <a:ext cx="144463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1A39A6-2A1D-46DA-872A-BFF7104E18A4}"/>
              </a:ext>
            </a:extLst>
          </p:cNvPr>
          <p:cNvGrpSpPr/>
          <p:nvPr/>
        </p:nvGrpSpPr>
        <p:grpSpPr>
          <a:xfrm>
            <a:off x="7402840" y="5193619"/>
            <a:ext cx="314657" cy="296529"/>
            <a:chOff x="1169988" y="5418138"/>
            <a:chExt cx="771526" cy="72707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1" name="Freeform 456">
              <a:extLst>
                <a:ext uri="{FF2B5EF4-FFF2-40B4-BE49-F238E27FC236}">
                  <a16:creationId xmlns:a16="http://schemas.microsoft.com/office/drawing/2014/main" id="{8E5C5B5C-6AB0-4AAD-BB18-E14840F75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6099176"/>
              <a:ext cx="771525" cy="46038"/>
            </a:xfrm>
            <a:custGeom>
              <a:avLst/>
              <a:gdLst>
                <a:gd name="T0" fmla="*/ 204 w 204"/>
                <a:gd name="T1" fmla="*/ 12 h 12"/>
                <a:gd name="T2" fmla="*/ 0 w 204"/>
                <a:gd name="T3" fmla="*/ 12 h 12"/>
                <a:gd name="T4" fmla="*/ 0 w 204"/>
                <a:gd name="T5" fmla="*/ 12 h 12"/>
                <a:gd name="T6" fmla="*/ 12 w 204"/>
                <a:gd name="T7" fmla="*/ 0 h 12"/>
                <a:gd name="T8" fmla="*/ 192 w 204"/>
                <a:gd name="T9" fmla="*/ 0 h 12"/>
                <a:gd name="T10" fmla="*/ 204 w 204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2">
                  <a:moveTo>
                    <a:pt x="204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9" y="0"/>
                    <a:pt x="204" y="5"/>
                    <a:pt x="204" y="12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Rectangle 457">
              <a:extLst>
                <a:ext uri="{FF2B5EF4-FFF2-40B4-BE49-F238E27FC236}">
                  <a16:creationId xmlns:a16="http://schemas.microsoft.com/office/drawing/2014/main" id="{E6F5ED6C-9CE1-4A24-BCC5-5F8CEABD6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26" y="5661026"/>
              <a:ext cx="681038" cy="438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458">
              <a:extLst>
                <a:ext uri="{FF2B5EF4-FFF2-40B4-BE49-F238E27FC236}">
                  <a16:creationId xmlns:a16="http://schemas.microsoft.com/office/drawing/2014/main" id="{13F014E9-A572-41DC-8502-D17BDDDF2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4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2" y="13"/>
                    <a:pt x="14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459">
              <a:extLst>
                <a:ext uri="{FF2B5EF4-FFF2-40B4-BE49-F238E27FC236}">
                  <a16:creationId xmlns:a16="http://schemas.microsoft.com/office/drawing/2014/main" id="{AE7FF3AC-4FE1-45C4-A4A5-E644CC06E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6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4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4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460">
              <a:extLst>
                <a:ext uri="{FF2B5EF4-FFF2-40B4-BE49-F238E27FC236}">
                  <a16:creationId xmlns:a16="http://schemas.microsoft.com/office/drawing/2014/main" id="{6B20B824-439B-40A9-A394-12930C5F7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063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5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5" y="13"/>
                  </a:cubicBezTo>
                  <a:cubicBezTo>
                    <a:pt x="7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461">
              <a:extLst>
                <a:ext uri="{FF2B5EF4-FFF2-40B4-BE49-F238E27FC236}">
                  <a16:creationId xmlns:a16="http://schemas.microsoft.com/office/drawing/2014/main" id="{F66B28CF-70F6-48DC-A7EC-22162E00E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601" y="5661026"/>
              <a:ext cx="114300" cy="49213"/>
            </a:xfrm>
            <a:custGeom>
              <a:avLst/>
              <a:gdLst>
                <a:gd name="T0" fmla="*/ 30 w 30"/>
                <a:gd name="T1" fmla="*/ 0 h 13"/>
                <a:gd name="T2" fmla="*/ 15 w 30"/>
                <a:gd name="T3" fmla="*/ 13 h 13"/>
                <a:gd name="T4" fmla="*/ 0 w 30"/>
                <a:gd name="T5" fmla="*/ 0 h 13"/>
                <a:gd name="T6" fmla="*/ 30 w 30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3">
                  <a:moveTo>
                    <a:pt x="30" y="0"/>
                  </a:moveTo>
                  <a:cubicBezTo>
                    <a:pt x="30" y="7"/>
                    <a:pt x="23" y="13"/>
                    <a:pt x="15" y="13"/>
                  </a:cubicBezTo>
                  <a:cubicBezTo>
                    <a:pt x="7" y="13"/>
                    <a:pt x="0" y="7"/>
                    <a:pt x="0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462">
              <a:extLst>
                <a:ext uri="{FF2B5EF4-FFF2-40B4-BE49-F238E27FC236}">
                  <a16:creationId xmlns:a16="http://schemas.microsoft.com/office/drawing/2014/main" id="{6AAD7025-547A-45E0-B5E3-DD3FF3485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438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5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5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463">
              <a:extLst>
                <a:ext uri="{FF2B5EF4-FFF2-40B4-BE49-F238E27FC236}">
                  <a16:creationId xmlns:a16="http://schemas.microsoft.com/office/drawing/2014/main" id="{D9E4EB3F-40F8-41E6-BE3D-4D0DA6E21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2901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4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2" y="13"/>
                    <a:pt x="14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464">
              <a:extLst>
                <a:ext uri="{FF2B5EF4-FFF2-40B4-BE49-F238E27FC236}">
                  <a16:creationId xmlns:a16="http://schemas.microsoft.com/office/drawing/2014/main" id="{CD673867-7EB2-4F61-B276-66C689169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6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5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5" y="13"/>
                  </a:cubicBezTo>
                  <a:cubicBezTo>
                    <a:pt x="7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465">
              <a:extLst>
                <a:ext uri="{FF2B5EF4-FFF2-40B4-BE49-F238E27FC236}">
                  <a16:creationId xmlns:a16="http://schemas.microsoft.com/office/drawing/2014/main" id="{CB1E454A-D500-44AB-A889-9FFDF3791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5418138"/>
              <a:ext cx="204788" cy="242888"/>
            </a:xfrm>
            <a:custGeom>
              <a:avLst/>
              <a:gdLst>
                <a:gd name="T0" fmla="*/ 0 w 129"/>
                <a:gd name="T1" fmla="*/ 153 h 153"/>
                <a:gd name="T2" fmla="*/ 69 w 129"/>
                <a:gd name="T3" fmla="*/ 153 h 153"/>
                <a:gd name="T4" fmla="*/ 129 w 129"/>
                <a:gd name="T5" fmla="*/ 0 h 153"/>
                <a:gd name="T6" fmla="*/ 69 w 129"/>
                <a:gd name="T7" fmla="*/ 0 h 153"/>
                <a:gd name="T8" fmla="*/ 0 w 129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3">
                  <a:moveTo>
                    <a:pt x="0" y="153"/>
                  </a:moveTo>
                  <a:lnTo>
                    <a:pt x="69" y="153"/>
                  </a:lnTo>
                  <a:lnTo>
                    <a:pt x="129" y="0"/>
                  </a:lnTo>
                  <a:lnTo>
                    <a:pt x="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466">
              <a:extLst>
                <a:ext uri="{FF2B5EF4-FFF2-40B4-BE49-F238E27FC236}">
                  <a16:creationId xmlns:a16="http://schemas.microsoft.com/office/drawing/2014/main" id="{0A3991F8-FBEC-4CA9-A150-0D6BC4C4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6" y="5418138"/>
              <a:ext cx="177800" cy="242888"/>
            </a:xfrm>
            <a:custGeom>
              <a:avLst/>
              <a:gdLst>
                <a:gd name="T0" fmla="*/ 0 w 112"/>
                <a:gd name="T1" fmla="*/ 153 h 153"/>
                <a:gd name="T2" fmla="*/ 69 w 112"/>
                <a:gd name="T3" fmla="*/ 153 h 153"/>
                <a:gd name="T4" fmla="*/ 112 w 112"/>
                <a:gd name="T5" fmla="*/ 0 h 153"/>
                <a:gd name="T6" fmla="*/ 60 w 112"/>
                <a:gd name="T7" fmla="*/ 0 h 153"/>
                <a:gd name="T8" fmla="*/ 0 w 112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53">
                  <a:moveTo>
                    <a:pt x="0" y="153"/>
                  </a:moveTo>
                  <a:lnTo>
                    <a:pt x="69" y="153"/>
                  </a:lnTo>
                  <a:lnTo>
                    <a:pt x="112" y="0"/>
                  </a:lnTo>
                  <a:lnTo>
                    <a:pt x="60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467">
              <a:extLst>
                <a:ext uri="{FF2B5EF4-FFF2-40B4-BE49-F238E27FC236}">
                  <a16:creationId xmlns:a16="http://schemas.microsoft.com/office/drawing/2014/main" id="{BB93F745-7B7D-4B8B-8179-E4A6027AC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063" y="5418138"/>
              <a:ext cx="152400" cy="242888"/>
            </a:xfrm>
            <a:custGeom>
              <a:avLst/>
              <a:gdLst>
                <a:gd name="T0" fmla="*/ 0 w 96"/>
                <a:gd name="T1" fmla="*/ 153 h 153"/>
                <a:gd name="T2" fmla="*/ 69 w 96"/>
                <a:gd name="T3" fmla="*/ 153 h 153"/>
                <a:gd name="T4" fmla="*/ 96 w 96"/>
                <a:gd name="T5" fmla="*/ 0 h 153"/>
                <a:gd name="T6" fmla="*/ 43 w 96"/>
                <a:gd name="T7" fmla="*/ 0 h 153"/>
                <a:gd name="T8" fmla="*/ 0 w 96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53">
                  <a:moveTo>
                    <a:pt x="0" y="153"/>
                  </a:moveTo>
                  <a:lnTo>
                    <a:pt x="69" y="153"/>
                  </a:lnTo>
                  <a:lnTo>
                    <a:pt x="96" y="0"/>
                  </a:lnTo>
                  <a:lnTo>
                    <a:pt x="43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468">
              <a:extLst>
                <a:ext uri="{FF2B5EF4-FFF2-40B4-BE49-F238E27FC236}">
                  <a16:creationId xmlns:a16="http://schemas.microsoft.com/office/drawing/2014/main" id="{18CA3599-BA5D-4726-A23E-1B472B9AA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601" y="5418138"/>
              <a:ext cx="114300" cy="242888"/>
            </a:xfrm>
            <a:custGeom>
              <a:avLst/>
              <a:gdLst>
                <a:gd name="T0" fmla="*/ 0 w 72"/>
                <a:gd name="T1" fmla="*/ 153 h 153"/>
                <a:gd name="T2" fmla="*/ 72 w 72"/>
                <a:gd name="T3" fmla="*/ 153 h 153"/>
                <a:gd name="T4" fmla="*/ 72 w 72"/>
                <a:gd name="T5" fmla="*/ 0 h 153"/>
                <a:gd name="T6" fmla="*/ 27 w 72"/>
                <a:gd name="T7" fmla="*/ 0 h 153"/>
                <a:gd name="T8" fmla="*/ 0 w 72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53">
                  <a:moveTo>
                    <a:pt x="0" y="153"/>
                  </a:moveTo>
                  <a:lnTo>
                    <a:pt x="72" y="153"/>
                  </a:lnTo>
                  <a:lnTo>
                    <a:pt x="72" y="0"/>
                  </a:lnTo>
                  <a:lnTo>
                    <a:pt x="27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469">
              <a:extLst>
                <a:ext uri="{FF2B5EF4-FFF2-40B4-BE49-F238E27FC236}">
                  <a16:creationId xmlns:a16="http://schemas.microsoft.com/office/drawing/2014/main" id="{48A02056-32CE-4D99-A066-8C080752E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3713" y="5418138"/>
              <a:ext cx="177800" cy="242888"/>
            </a:xfrm>
            <a:custGeom>
              <a:avLst/>
              <a:gdLst>
                <a:gd name="T0" fmla="*/ 112 w 112"/>
                <a:gd name="T1" fmla="*/ 153 h 153"/>
                <a:gd name="T2" fmla="*/ 43 w 112"/>
                <a:gd name="T3" fmla="*/ 153 h 153"/>
                <a:gd name="T4" fmla="*/ 0 w 112"/>
                <a:gd name="T5" fmla="*/ 0 h 153"/>
                <a:gd name="T6" fmla="*/ 53 w 112"/>
                <a:gd name="T7" fmla="*/ 0 h 153"/>
                <a:gd name="T8" fmla="*/ 112 w 112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53">
                  <a:moveTo>
                    <a:pt x="112" y="153"/>
                  </a:moveTo>
                  <a:lnTo>
                    <a:pt x="43" y="153"/>
                  </a:lnTo>
                  <a:lnTo>
                    <a:pt x="0" y="0"/>
                  </a:lnTo>
                  <a:lnTo>
                    <a:pt x="53" y="0"/>
                  </a:lnTo>
                  <a:lnTo>
                    <a:pt x="112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470">
              <a:extLst>
                <a:ext uri="{FF2B5EF4-FFF2-40B4-BE49-F238E27FC236}">
                  <a16:creationId xmlns:a16="http://schemas.microsoft.com/office/drawing/2014/main" id="{5A78025A-0AB6-4F5D-B674-727D29FE5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163" y="5418138"/>
              <a:ext cx="150813" cy="242888"/>
            </a:xfrm>
            <a:custGeom>
              <a:avLst/>
              <a:gdLst>
                <a:gd name="T0" fmla="*/ 95 w 95"/>
                <a:gd name="T1" fmla="*/ 153 h 153"/>
                <a:gd name="T2" fmla="*/ 26 w 95"/>
                <a:gd name="T3" fmla="*/ 153 h 153"/>
                <a:gd name="T4" fmla="*/ 0 w 95"/>
                <a:gd name="T5" fmla="*/ 0 h 153"/>
                <a:gd name="T6" fmla="*/ 52 w 95"/>
                <a:gd name="T7" fmla="*/ 0 h 153"/>
                <a:gd name="T8" fmla="*/ 95 w 95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53">
                  <a:moveTo>
                    <a:pt x="95" y="153"/>
                  </a:moveTo>
                  <a:lnTo>
                    <a:pt x="26" y="153"/>
                  </a:lnTo>
                  <a:lnTo>
                    <a:pt x="0" y="0"/>
                  </a:lnTo>
                  <a:lnTo>
                    <a:pt x="52" y="0"/>
                  </a:lnTo>
                  <a:lnTo>
                    <a:pt x="95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471">
              <a:extLst>
                <a:ext uri="{FF2B5EF4-FFF2-40B4-BE49-F238E27FC236}">
                  <a16:creationId xmlns:a16="http://schemas.microsoft.com/office/drawing/2014/main" id="{7EBD29E3-E152-4B1A-B997-02303C4AE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2901" y="5418138"/>
              <a:ext cx="109538" cy="242888"/>
            </a:xfrm>
            <a:custGeom>
              <a:avLst/>
              <a:gdLst>
                <a:gd name="T0" fmla="*/ 69 w 69"/>
                <a:gd name="T1" fmla="*/ 153 h 153"/>
                <a:gd name="T2" fmla="*/ 0 w 69"/>
                <a:gd name="T3" fmla="*/ 153 h 153"/>
                <a:gd name="T4" fmla="*/ 0 w 69"/>
                <a:gd name="T5" fmla="*/ 0 h 153"/>
                <a:gd name="T6" fmla="*/ 43 w 69"/>
                <a:gd name="T7" fmla="*/ 0 h 153"/>
                <a:gd name="T8" fmla="*/ 69 w 69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53">
                  <a:moveTo>
                    <a:pt x="69" y="153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69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Rectangle 472">
              <a:extLst>
                <a:ext uri="{FF2B5EF4-FFF2-40B4-BE49-F238E27FC236}">
                  <a16:creationId xmlns:a16="http://schemas.microsoft.com/office/drawing/2014/main" id="{41A69937-AACC-4AB2-B48C-935BE7647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238" y="5759451"/>
              <a:ext cx="339725" cy="192088"/>
            </a:xfrm>
            <a:prstGeom prst="rect">
              <a:avLst/>
            </a:pr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473">
              <a:extLst>
                <a:ext uri="{FF2B5EF4-FFF2-40B4-BE49-F238E27FC236}">
                  <a16:creationId xmlns:a16="http://schemas.microsoft.com/office/drawing/2014/main" id="{08EAD96A-4E5A-4E66-BBFB-CFA5D2ED9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238" y="5759451"/>
              <a:ext cx="339725" cy="192088"/>
            </a:xfrm>
            <a:custGeom>
              <a:avLst/>
              <a:gdLst>
                <a:gd name="T0" fmla="*/ 214 w 214"/>
                <a:gd name="T1" fmla="*/ 121 h 121"/>
                <a:gd name="T2" fmla="*/ 0 w 214"/>
                <a:gd name="T3" fmla="*/ 121 h 121"/>
                <a:gd name="T4" fmla="*/ 214 w 214"/>
                <a:gd name="T5" fmla="*/ 0 h 121"/>
                <a:gd name="T6" fmla="*/ 214 w 214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21">
                  <a:moveTo>
                    <a:pt x="214" y="121"/>
                  </a:moveTo>
                  <a:lnTo>
                    <a:pt x="0" y="121"/>
                  </a:lnTo>
                  <a:lnTo>
                    <a:pt x="214" y="0"/>
                  </a:lnTo>
                  <a:lnTo>
                    <a:pt x="214" y="121"/>
                  </a:lnTo>
                  <a:close/>
                </a:path>
              </a:pathLst>
            </a:cu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Rectangle 474">
              <a:extLst>
                <a:ext uri="{FF2B5EF4-FFF2-40B4-BE49-F238E27FC236}">
                  <a16:creationId xmlns:a16="http://schemas.microsoft.com/office/drawing/2014/main" id="{79D3162C-3840-4C08-ACA6-66AB6F312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401" y="5759451"/>
              <a:ext cx="171450" cy="158750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Rectangle 475">
              <a:extLst>
                <a:ext uri="{FF2B5EF4-FFF2-40B4-BE49-F238E27FC236}">
                  <a16:creationId xmlns:a16="http://schemas.microsoft.com/office/drawing/2014/main" id="{DB0DB21F-F201-4D8F-B688-576F564AA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401" y="5951538"/>
              <a:ext cx="171450" cy="147638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476">
              <a:extLst>
                <a:ext uri="{FF2B5EF4-FFF2-40B4-BE49-F238E27FC236}">
                  <a16:creationId xmlns:a16="http://schemas.microsoft.com/office/drawing/2014/main" id="{7E60C3EF-FE96-4471-BA33-4AB0B2DA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4913" y="5926138"/>
              <a:ext cx="388938" cy="85725"/>
            </a:xfrm>
            <a:custGeom>
              <a:avLst/>
              <a:gdLst>
                <a:gd name="T0" fmla="*/ 103 w 103"/>
                <a:gd name="T1" fmla="*/ 23 h 23"/>
                <a:gd name="T2" fmla="*/ 79 w 103"/>
                <a:gd name="T3" fmla="*/ 5 h 23"/>
                <a:gd name="T4" fmla="*/ 60 w 103"/>
                <a:gd name="T5" fmla="*/ 11 h 23"/>
                <a:gd name="T6" fmla="*/ 51 w 103"/>
                <a:gd name="T7" fmla="*/ 5 h 23"/>
                <a:gd name="T8" fmla="*/ 43 w 103"/>
                <a:gd name="T9" fmla="*/ 11 h 23"/>
                <a:gd name="T10" fmla="*/ 28 w 103"/>
                <a:gd name="T11" fmla="*/ 0 h 23"/>
                <a:gd name="T12" fmla="*/ 12 w 103"/>
                <a:gd name="T13" fmla="*/ 14 h 23"/>
                <a:gd name="T14" fmla="*/ 8 w 103"/>
                <a:gd name="T15" fmla="*/ 12 h 23"/>
                <a:gd name="T16" fmla="*/ 0 w 103"/>
                <a:gd name="T17" fmla="*/ 23 h 23"/>
                <a:gd name="T18" fmla="*/ 103 w 103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23">
                  <a:moveTo>
                    <a:pt x="103" y="23"/>
                  </a:moveTo>
                  <a:cubicBezTo>
                    <a:pt x="103" y="13"/>
                    <a:pt x="92" y="5"/>
                    <a:pt x="79" y="5"/>
                  </a:cubicBezTo>
                  <a:cubicBezTo>
                    <a:pt x="71" y="5"/>
                    <a:pt x="65" y="8"/>
                    <a:pt x="60" y="11"/>
                  </a:cubicBezTo>
                  <a:cubicBezTo>
                    <a:pt x="58" y="8"/>
                    <a:pt x="55" y="5"/>
                    <a:pt x="51" y="5"/>
                  </a:cubicBezTo>
                  <a:cubicBezTo>
                    <a:pt x="48" y="5"/>
                    <a:pt x="45" y="7"/>
                    <a:pt x="43" y="11"/>
                  </a:cubicBezTo>
                  <a:cubicBezTo>
                    <a:pt x="40" y="5"/>
                    <a:pt x="34" y="0"/>
                    <a:pt x="28" y="0"/>
                  </a:cubicBezTo>
                  <a:cubicBezTo>
                    <a:pt x="20" y="0"/>
                    <a:pt x="13" y="6"/>
                    <a:pt x="12" y="14"/>
                  </a:cubicBezTo>
                  <a:cubicBezTo>
                    <a:pt x="10" y="13"/>
                    <a:pt x="9" y="12"/>
                    <a:pt x="8" y="12"/>
                  </a:cubicBezTo>
                  <a:cubicBezTo>
                    <a:pt x="3" y="12"/>
                    <a:pt x="0" y="17"/>
                    <a:pt x="0" y="23"/>
                  </a:cubicBezTo>
                  <a:lnTo>
                    <a:pt x="103" y="23"/>
                  </a:lnTo>
                  <a:close/>
                </a:path>
              </a:pathLst>
            </a:custGeom>
            <a:solidFill>
              <a:srgbClr val="0D9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Rectangle 477">
              <a:extLst>
                <a:ext uri="{FF2B5EF4-FFF2-40B4-BE49-F238E27FC236}">
                  <a16:creationId xmlns:a16="http://schemas.microsoft.com/office/drawing/2014/main" id="{5384473D-6D85-46D3-8AB2-89A3A789F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913" y="6011863"/>
              <a:ext cx="388938" cy="87313"/>
            </a:xfrm>
            <a:prstGeom prst="rect">
              <a:avLst/>
            </a:pr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Rectangle 478">
              <a:extLst>
                <a:ext uri="{FF2B5EF4-FFF2-40B4-BE49-F238E27FC236}">
                  <a16:creationId xmlns:a16="http://schemas.microsoft.com/office/drawing/2014/main" id="{B0A552A8-E2B0-472D-836D-E9CEE0FFE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913" y="6011863"/>
              <a:ext cx="388938" cy="26988"/>
            </a:xfrm>
            <a:prstGeom prst="rect">
              <a:avLst/>
            </a:prstGeom>
            <a:solidFill>
              <a:srgbClr val="AF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4" name="Slide Number Placeholder 93">
            <a:extLst>
              <a:ext uri="{FF2B5EF4-FFF2-40B4-BE49-F238E27FC236}">
                <a16:creationId xmlns:a16="http://schemas.microsoft.com/office/drawing/2014/main" id="{ECB8D3FA-85B0-4687-9A60-D54F9B1A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207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80D31804-B98B-4AF6-A5A6-8B39162684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46078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8F4059EB-ECD2-4DF1-B750-544B3E0D81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6" name="Rectángulo 6175">
            <a:extLst>
              <a:ext uri="{FF2B5EF4-FFF2-40B4-BE49-F238E27FC236}">
                <a16:creationId xmlns:a16="http://schemas.microsoft.com/office/drawing/2014/main" id="{076D5F69-1658-4EBB-8383-397A2C4CE75D}"/>
              </a:ext>
            </a:extLst>
          </p:cNvPr>
          <p:cNvSpPr/>
          <p:nvPr/>
        </p:nvSpPr>
        <p:spPr>
          <a:xfrm>
            <a:off x="0" y="-36682"/>
            <a:ext cx="12214702" cy="2683845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任意多边形: 形状 16">
            <a:extLst>
              <a:ext uri="{FF2B5EF4-FFF2-40B4-BE49-F238E27FC236}">
                <a16:creationId xmlns:a16="http://schemas.microsoft.com/office/drawing/2014/main" id="{D656E303-73BB-46EC-9D6A-3B1D726C1B47}"/>
              </a:ext>
            </a:extLst>
          </p:cNvPr>
          <p:cNvSpPr/>
          <p:nvPr/>
        </p:nvSpPr>
        <p:spPr>
          <a:xfrm rot="10800000">
            <a:off x="27305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16">
            <a:extLst>
              <a:ext uri="{FF2B5EF4-FFF2-40B4-BE49-F238E27FC236}">
                <a16:creationId xmlns:a16="http://schemas.microsoft.com/office/drawing/2014/main" id="{69579464-48DF-4DA8-9476-97BA4DAEC85D}"/>
              </a:ext>
            </a:extLst>
          </p:cNvPr>
          <p:cNvSpPr/>
          <p:nvPr/>
        </p:nvSpPr>
        <p:spPr>
          <a:xfrm rot="10800000">
            <a:off x="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16">
            <a:extLst>
              <a:ext uri="{FF2B5EF4-FFF2-40B4-BE49-F238E27FC236}">
                <a16:creationId xmlns:a16="http://schemas.microsoft.com/office/drawing/2014/main" id="{06F7B187-CFFD-44FD-9604-4B4251A95831}"/>
              </a:ext>
            </a:extLst>
          </p:cNvPr>
          <p:cNvSpPr/>
          <p:nvPr/>
        </p:nvSpPr>
        <p:spPr>
          <a:xfrm rot="10800000">
            <a:off x="2746677" y="435430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16">
            <a:extLst>
              <a:ext uri="{FF2B5EF4-FFF2-40B4-BE49-F238E27FC236}">
                <a16:creationId xmlns:a16="http://schemas.microsoft.com/office/drawing/2014/main" id="{8A2B7F18-70A6-4057-A7F9-BE4B263C1839}"/>
              </a:ext>
            </a:extLst>
          </p:cNvPr>
          <p:cNvSpPr/>
          <p:nvPr/>
        </p:nvSpPr>
        <p:spPr>
          <a:xfrm rot="10800000">
            <a:off x="16177" y="435430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16">
            <a:extLst>
              <a:ext uri="{FF2B5EF4-FFF2-40B4-BE49-F238E27FC236}">
                <a16:creationId xmlns:a16="http://schemas.microsoft.com/office/drawing/2014/main" id="{D6C91D82-B655-4416-873F-C922B990BC67}"/>
              </a:ext>
            </a:extLst>
          </p:cNvPr>
          <p:cNvSpPr/>
          <p:nvPr/>
        </p:nvSpPr>
        <p:spPr>
          <a:xfrm rot="10800000">
            <a:off x="5477177" y="435430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16">
            <a:extLst>
              <a:ext uri="{FF2B5EF4-FFF2-40B4-BE49-F238E27FC236}">
                <a16:creationId xmlns:a16="http://schemas.microsoft.com/office/drawing/2014/main" id="{F64A8215-E58D-4647-A77C-AE0FE245749C}"/>
              </a:ext>
            </a:extLst>
          </p:cNvPr>
          <p:cNvSpPr/>
          <p:nvPr/>
        </p:nvSpPr>
        <p:spPr>
          <a:xfrm rot="10800000">
            <a:off x="8220377" y="435430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4912607-7FEC-4A50-9255-516B1E5C7874}"/>
              </a:ext>
            </a:extLst>
          </p:cNvPr>
          <p:cNvSpPr/>
          <p:nvPr/>
        </p:nvSpPr>
        <p:spPr>
          <a:xfrm rot="10800000">
            <a:off x="10963577" y="435430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16">
            <a:extLst>
              <a:ext uri="{FF2B5EF4-FFF2-40B4-BE49-F238E27FC236}">
                <a16:creationId xmlns:a16="http://schemas.microsoft.com/office/drawing/2014/main" id="{4EB23697-1BD1-4F74-AD80-112E5F93AD7F}"/>
              </a:ext>
            </a:extLst>
          </p:cNvPr>
          <p:cNvSpPr/>
          <p:nvPr/>
        </p:nvSpPr>
        <p:spPr>
          <a:xfrm rot="10800000">
            <a:off x="54610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16">
            <a:extLst>
              <a:ext uri="{FF2B5EF4-FFF2-40B4-BE49-F238E27FC236}">
                <a16:creationId xmlns:a16="http://schemas.microsoft.com/office/drawing/2014/main" id="{607D8253-545C-450A-8D5A-C3543E301EC9}"/>
              </a:ext>
            </a:extLst>
          </p:cNvPr>
          <p:cNvSpPr/>
          <p:nvPr/>
        </p:nvSpPr>
        <p:spPr>
          <a:xfrm rot="10800000">
            <a:off x="82042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EB5FB25-9CE7-4D62-9FA3-CEE6F0027E64}"/>
              </a:ext>
            </a:extLst>
          </p:cNvPr>
          <p:cNvSpPr/>
          <p:nvPr/>
        </p:nvSpPr>
        <p:spPr>
          <a:xfrm rot="10800000">
            <a:off x="10947400" y="2620391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C78D4-3BC9-467C-B498-48481FE0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3" y="365125"/>
            <a:ext cx="11063515" cy="955675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A9F48-504E-4605-83C4-31C77088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Freeform 46">
            <a:extLst>
              <a:ext uri="{FF2B5EF4-FFF2-40B4-BE49-F238E27FC236}">
                <a16:creationId xmlns:a16="http://schemas.microsoft.com/office/drawing/2014/main" id="{57B1EB1C-BC3A-4623-8B35-2D40B42B8BDC}"/>
              </a:ext>
            </a:extLst>
          </p:cNvPr>
          <p:cNvSpPr/>
          <p:nvPr/>
        </p:nvSpPr>
        <p:spPr>
          <a:xfrm>
            <a:off x="527958" y="1694997"/>
            <a:ext cx="2647042" cy="3978275"/>
          </a:xfrm>
          <a:prstGeom prst="roundRect">
            <a:avLst>
              <a:gd name="adj" fmla="val 3858"/>
            </a:avLst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46">
            <a:extLst>
              <a:ext uri="{FF2B5EF4-FFF2-40B4-BE49-F238E27FC236}">
                <a16:creationId xmlns:a16="http://schemas.microsoft.com/office/drawing/2014/main" id="{153547F1-2215-4A3A-89B6-7AAA5245E765}"/>
              </a:ext>
            </a:extLst>
          </p:cNvPr>
          <p:cNvSpPr/>
          <p:nvPr/>
        </p:nvSpPr>
        <p:spPr>
          <a:xfrm>
            <a:off x="3368525" y="1694997"/>
            <a:ext cx="2647042" cy="3978275"/>
          </a:xfrm>
          <a:prstGeom prst="roundRect">
            <a:avLst>
              <a:gd name="adj" fmla="val 3858"/>
            </a:avLst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id="{8A72CA8E-9C9F-4F12-BC40-68B45BB3D4A8}"/>
              </a:ext>
            </a:extLst>
          </p:cNvPr>
          <p:cNvSpPr/>
          <p:nvPr/>
        </p:nvSpPr>
        <p:spPr>
          <a:xfrm>
            <a:off x="6209092" y="1694997"/>
            <a:ext cx="2647042" cy="3978275"/>
          </a:xfrm>
          <a:prstGeom prst="roundRect">
            <a:avLst>
              <a:gd name="adj" fmla="val 4406"/>
            </a:avLst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id="{A8BE8C5D-9B82-49CE-8118-FB302A67D958}"/>
              </a:ext>
            </a:extLst>
          </p:cNvPr>
          <p:cNvSpPr/>
          <p:nvPr/>
        </p:nvSpPr>
        <p:spPr>
          <a:xfrm>
            <a:off x="9049658" y="1694997"/>
            <a:ext cx="2647042" cy="3978275"/>
          </a:xfrm>
          <a:prstGeom prst="roundRect">
            <a:avLst>
              <a:gd name="adj" fmla="val 3858"/>
            </a:avLst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83A6C93E-7231-439D-91F1-E396494F51BE}"/>
              </a:ext>
            </a:extLst>
          </p:cNvPr>
          <p:cNvSpPr txBox="1">
            <a:spLocks/>
          </p:cNvSpPr>
          <p:nvPr/>
        </p:nvSpPr>
        <p:spPr>
          <a:xfrm>
            <a:off x="715283" y="3669477"/>
            <a:ext cx="2261753" cy="833716"/>
          </a:xfrm>
          <a:prstGeom prst="rect">
            <a:avLst/>
          </a:prstGeom>
          <a:noFill/>
        </p:spPr>
        <p:txBody>
          <a:bodyPr vert="horz" lIns="0" tIns="72000" rIns="0" bIns="72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756E4FF5-D90D-4B20-B7CA-614D0129910E}"/>
              </a:ext>
            </a:extLst>
          </p:cNvPr>
          <p:cNvSpPr txBox="1">
            <a:spLocks/>
          </p:cNvSpPr>
          <p:nvPr/>
        </p:nvSpPr>
        <p:spPr>
          <a:xfrm>
            <a:off x="3561170" y="3669477"/>
            <a:ext cx="2261753" cy="833716"/>
          </a:xfrm>
          <a:prstGeom prst="rect">
            <a:avLst/>
          </a:prstGeom>
          <a:noFill/>
        </p:spPr>
        <p:txBody>
          <a:bodyPr vert="horz" lIns="0" tIns="72000" rIns="0" bIns="72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51CB6FE0-5102-4CCD-A615-5BC6C5982B26}"/>
              </a:ext>
            </a:extLst>
          </p:cNvPr>
          <p:cNvSpPr txBox="1">
            <a:spLocks/>
          </p:cNvSpPr>
          <p:nvPr/>
        </p:nvSpPr>
        <p:spPr>
          <a:xfrm>
            <a:off x="6401737" y="3669477"/>
            <a:ext cx="2261753" cy="833716"/>
          </a:xfrm>
          <a:prstGeom prst="rect">
            <a:avLst/>
          </a:prstGeom>
          <a:noFill/>
        </p:spPr>
        <p:txBody>
          <a:bodyPr vert="horz" lIns="0" tIns="72000" rIns="0" bIns="72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ED5B2990-76C7-4C50-BB2B-F2F1B3CB4008}"/>
              </a:ext>
            </a:extLst>
          </p:cNvPr>
          <p:cNvSpPr txBox="1">
            <a:spLocks/>
          </p:cNvSpPr>
          <p:nvPr/>
        </p:nvSpPr>
        <p:spPr>
          <a:xfrm>
            <a:off x="9242303" y="3669477"/>
            <a:ext cx="2261753" cy="833716"/>
          </a:xfrm>
          <a:prstGeom prst="rect">
            <a:avLst/>
          </a:prstGeom>
          <a:noFill/>
        </p:spPr>
        <p:txBody>
          <a:bodyPr vert="horz" lIns="0" tIns="72000" rIns="0" bIns="72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Picture 18" descr="A picture containing toy, holding, sitting, street&#10;&#10;Description automatically generated">
            <a:extLst>
              <a:ext uri="{FF2B5EF4-FFF2-40B4-BE49-F238E27FC236}">
                <a16:creationId xmlns:a16="http://schemas.microsoft.com/office/drawing/2014/main" id="{1696C806-39F2-4F1B-AC06-310F216C347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9289" y="4394200"/>
            <a:ext cx="1682868" cy="2044700"/>
          </a:xfrm>
          <a:prstGeom prst="rect">
            <a:avLst/>
          </a:prstGeom>
        </p:spPr>
      </p:pic>
      <p:pic>
        <p:nvPicPr>
          <p:cNvPr id="21" name="Picture 20" descr="A picture containing toy, holding, hand, sitting&#10;&#10;Description automatically generated">
            <a:extLst>
              <a:ext uri="{FF2B5EF4-FFF2-40B4-BE49-F238E27FC236}">
                <a16:creationId xmlns:a16="http://schemas.microsoft.com/office/drawing/2014/main" id="{B9A1985E-A905-4976-89FC-1BC4D644352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1022" y="4622800"/>
            <a:ext cx="1764532" cy="1866900"/>
          </a:xfrm>
          <a:prstGeom prst="rect">
            <a:avLst/>
          </a:prstGeom>
        </p:spPr>
      </p:pic>
      <p:pic>
        <p:nvPicPr>
          <p:cNvPr id="23" name="Picture 22" descr="A picture containing toy, sitting, small, riding&#10;&#10;Description automatically generated">
            <a:extLst>
              <a:ext uri="{FF2B5EF4-FFF2-40B4-BE49-F238E27FC236}">
                <a16:creationId xmlns:a16="http://schemas.microsoft.com/office/drawing/2014/main" id="{BCEDCB6B-8A34-4E1B-BA71-C2935DB5914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1929" y="4419599"/>
            <a:ext cx="2129364" cy="2044701"/>
          </a:xfrm>
          <a:prstGeom prst="rect">
            <a:avLst/>
          </a:prstGeom>
        </p:spPr>
      </p:pic>
      <p:pic>
        <p:nvPicPr>
          <p:cNvPr id="25" name="Picture 24" descr="A picture containing toy, sitting, table, dark&#10;&#10;Description automatically generated">
            <a:extLst>
              <a:ext uri="{FF2B5EF4-FFF2-40B4-BE49-F238E27FC236}">
                <a16:creationId xmlns:a16="http://schemas.microsoft.com/office/drawing/2014/main" id="{0ECC87FA-9F87-4A92-981C-2D439D5144B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74023" y="4635500"/>
            <a:ext cx="1998312" cy="1905000"/>
          </a:xfrm>
          <a:prstGeom prst="rect">
            <a:avLst/>
          </a:prstGeom>
        </p:spPr>
      </p:pic>
      <p:sp>
        <p:nvSpPr>
          <p:cNvPr id="37" name="Rectángulo 6175">
            <a:extLst>
              <a:ext uri="{FF2B5EF4-FFF2-40B4-BE49-F238E27FC236}">
                <a16:creationId xmlns:a16="http://schemas.microsoft.com/office/drawing/2014/main" id="{B6F273BA-F0F8-40A3-A56B-4B810758B9C9}"/>
              </a:ext>
            </a:extLst>
          </p:cNvPr>
          <p:cNvSpPr/>
          <p:nvPr/>
        </p:nvSpPr>
        <p:spPr>
          <a:xfrm>
            <a:off x="0" y="-72561"/>
            <a:ext cx="12214702" cy="507989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68648313-D7E0-4F54-8EFE-9DF35C5E312B}"/>
              </a:ext>
            </a:extLst>
          </p:cNvPr>
          <p:cNvSpPr txBox="1">
            <a:spLocks/>
          </p:cNvSpPr>
          <p:nvPr/>
        </p:nvSpPr>
        <p:spPr>
          <a:xfrm>
            <a:off x="720600" y="1440315"/>
            <a:ext cx="2261758" cy="5112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54C35F7-2A3B-4524-B020-70D812330005}"/>
              </a:ext>
            </a:extLst>
          </p:cNvPr>
          <p:cNvSpPr txBox="1">
            <a:spLocks/>
          </p:cNvSpPr>
          <p:nvPr/>
        </p:nvSpPr>
        <p:spPr>
          <a:xfrm>
            <a:off x="3561167" y="1440315"/>
            <a:ext cx="2261758" cy="5112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6982617E-18CC-4E44-BC8D-831C1BB9ABCB}"/>
              </a:ext>
            </a:extLst>
          </p:cNvPr>
          <p:cNvSpPr txBox="1">
            <a:spLocks/>
          </p:cNvSpPr>
          <p:nvPr/>
        </p:nvSpPr>
        <p:spPr>
          <a:xfrm>
            <a:off x="6401734" y="1440315"/>
            <a:ext cx="2261758" cy="5112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380F849-8C40-400E-B454-E39E21CAABF1}"/>
              </a:ext>
            </a:extLst>
          </p:cNvPr>
          <p:cNvSpPr txBox="1">
            <a:spLocks/>
          </p:cNvSpPr>
          <p:nvPr/>
        </p:nvSpPr>
        <p:spPr>
          <a:xfrm>
            <a:off x="9242300" y="1440315"/>
            <a:ext cx="2261758" cy="5112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4CDEE71-58AF-4363-81E3-057DADAD240E}"/>
              </a:ext>
            </a:extLst>
          </p:cNvPr>
          <p:cNvSpPr txBox="1">
            <a:spLocks/>
          </p:cNvSpPr>
          <p:nvPr/>
        </p:nvSpPr>
        <p:spPr>
          <a:xfrm>
            <a:off x="715283" y="2082239"/>
            <a:ext cx="2261753" cy="1360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augue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lectus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tempus 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vehicula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accumsan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76D675F5-87B3-49F4-B5FA-9BC05E52191D}"/>
              </a:ext>
            </a:extLst>
          </p:cNvPr>
          <p:cNvSpPr txBox="1">
            <a:spLocks/>
          </p:cNvSpPr>
          <p:nvPr/>
        </p:nvSpPr>
        <p:spPr>
          <a:xfrm>
            <a:off x="3561170" y="2082239"/>
            <a:ext cx="2261753" cy="1360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augue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lectus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tempus 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vehicula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accumsan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F2FD5DE1-0AD3-4291-8C37-650033D7B5DA}"/>
              </a:ext>
            </a:extLst>
          </p:cNvPr>
          <p:cNvSpPr txBox="1">
            <a:spLocks/>
          </p:cNvSpPr>
          <p:nvPr/>
        </p:nvSpPr>
        <p:spPr>
          <a:xfrm>
            <a:off x="6401737" y="2082239"/>
            <a:ext cx="2261753" cy="1360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augue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lectus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tempus 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vehicula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accumsan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5EE9CB16-7562-4F77-A765-DB3474B2D0B8}"/>
              </a:ext>
            </a:extLst>
          </p:cNvPr>
          <p:cNvSpPr txBox="1">
            <a:spLocks/>
          </p:cNvSpPr>
          <p:nvPr/>
        </p:nvSpPr>
        <p:spPr>
          <a:xfrm>
            <a:off x="9242303" y="2082239"/>
            <a:ext cx="2261753" cy="1360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augue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lectus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tempus 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vehicula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accumsan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01D6886-63B1-4066-99B8-0D6094F8C281}"/>
              </a:ext>
            </a:extLst>
          </p:cNvPr>
          <p:cNvCxnSpPr>
            <a:cxnSpLocks/>
          </p:cNvCxnSpPr>
          <p:nvPr/>
        </p:nvCxnSpPr>
        <p:spPr>
          <a:xfrm>
            <a:off x="723324" y="3538846"/>
            <a:ext cx="22563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8F25ED6-5E19-4CAA-9DF0-2604D398DD26}"/>
              </a:ext>
            </a:extLst>
          </p:cNvPr>
          <p:cNvCxnSpPr>
            <a:cxnSpLocks/>
          </p:cNvCxnSpPr>
          <p:nvPr/>
        </p:nvCxnSpPr>
        <p:spPr>
          <a:xfrm>
            <a:off x="3563891" y="3538846"/>
            <a:ext cx="22563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E7BB277-49F0-4F29-AC56-E3102BA77201}"/>
              </a:ext>
            </a:extLst>
          </p:cNvPr>
          <p:cNvCxnSpPr>
            <a:cxnSpLocks/>
          </p:cNvCxnSpPr>
          <p:nvPr/>
        </p:nvCxnSpPr>
        <p:spPr>
          <a:xfrm>
            <a:off x="6404458" y="3538846"/>
            <a:ext cx="22563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52F09CF-9FC7-4D58-8564-D94CF2917BB0}"/>
              </a:ext>
            </a:extLst>
          </p:cNvPr>
          <p:cNvCxnSpPr>
            <a:cxnSpLocks/>
          </p:cNvCxnSpPr>
          <p:nvPr/>
        </p:nvCxnSpPr>
        <p:spPr>
          <a:xfrm>
            <a:off x="9245024" y="3538846"/>
            <a:ext cx="22563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2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E15372F-A310-4894-8B2B-1A1EE82FEA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18551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 hidden="1">
            <a:extLst>
              <a:ext uri="{FF2B5EF4-FFF2-40B4-BE49-F238E27FC236}">
                <a16:creationId xmlns:a16="http://schemas.microsoft.com/office/drawing/2014/main" id="{3E364BE8-496B-4633-BEC3-0A40D71E80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da-DK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49FD3F9-DC84-4A73-BED3-A236F8E0C2C6}"/>
              </a:ext>
            </a:extLst>
          </p:cNvPr>
          <p:cNvSpPr/>
          <p:nvPr/>
        </p:nvSpPr>
        <p:spPr>
          <a:xfrm rot="10800000" flipV="1">
            <a:off x="-19967" y="2630437"/>
            <a:ext cx="694731" cy="464457"/>
          </a:xfrm>
          <a:custGeom>
            <a:avLst/>
            <a:gdLst>
              <a:gd name="connsiteX0" fmla="*/ 694731 w 694731"/>
              <a:gd name="connsiteY0" fmla="*/ 0 h 464457"/>
              <a:gd name="connsiteX1" fmla="*/ 451057 w 694731"/>
              <a:gd name="connsiteY1" fmla="*/ 0 h 464457"/>
              <a:gd name="connsiteX2" fmla="*/ 451057 w 694731"/>
              <a:gd name="connsiteY2" fmla="*/ 111250 h 464457"/>
              <a:gd name="connsiteX3" fmla="*/ 255423 w 694731"/>
              <a:gd name="connsiteY3" fmla="*/ 111250 h 464457"/>
              <a:gd name="connsiteX4" fmla="*/ 255423 w 694731"/>
              <a:gd name="connsiteY4" fmla="*/ 0 h 464457"/>
              <a:gd name="connsiteX5" fmla="*/ 0 w 694731"/>
              <a:gd name="connsiteY5" fmla="*/ 0 h 464457"/>
              <a:gd name="connsiteX6" fmla="*/ 0 w 694731"/>
              <a:gd name="connsiteY6" fmla="*/ 464457 h 464457"/>
              <a:gd name="connsiteX7" fmla="*/ 694731 w 694731"/>
              <a:gd name="connsiteY7" fmla="*/ 464457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4731" h="464457">
                <a:moveTo>
                  <a:pt x="694731" y="0"/>
                </a:moveTo>
                <a:lnTo>
                  <a:pt x="451057" y="0"/>
                </a:lnTo>
                <a:lnTo>
                  <a:pt x="451057" y="111250"/>
                </a:lnTo>
                <a:lnTo>
                  <a:pt x="255423" y="111250"/>
                </a:lnTo>
                <a:lnTo>
                  <a:pt x="255423" y="0"/>
                </a:lnTo>
                <a:lnTo>
                  <a:pt x="0" y="0"/>
                </a:lnTo>
                <a:lnTo>
                  <a:pt x="0" y="464457"/>
                </a:lnTo>
                <a:lnTo>
                  <a:pt x="694731" y="4644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0" name="任意多边形: 形状 16">
            <a:extLst>
              <a:ext uri="{FF2B5EF4-FFF2-40B4-BE49-F238E27FC236}">
                <a16:creationId xmlns:a16="http://schemas.microsoft.com/office/drawing/2014/main" id="{0FEFBEE3-7AF0-490D-BB53-6BBF98A961CF}"/>
              </a:ext>
            </a:extLst>
          </p:cNvPr>
          <p:cNvSpPr/>
          <p:nvPr/>
        </p:nvSpPr>
        <p:spPr>
          <a:xfrm rot="10800000" flipV="1">
            <a:off x="5765429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6B631B2A-1690-4EE2-B011-3F13865E13EE}"/>
              </a:ext>
            </a:extLst>
          </p:cNvPr>
          <p:cNvSpPr/>
          <p:nvPr/>
        </p:nvSpPr>
        <p:spPr>
          <a:xfrm rot="10800000" flipV="1">
            <a:off x="321120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任意多边形: 形状 16">
            <a:extLst>
              <a:ext uri="{FF2B5EF4-FFF2-40B4-BE49-F238E27FC236}">
                <a16:creationId xmlns:a16="http://schemas.microsoft.com/office/drawing/2014/main" id="{BE65E9F0-2838-4190-870F-2C6B35DDA60C}"/>
              </a:ext>
            </a:extLst>
          </p:cNvPr>
          <p:cNvSpPr/>
          <p:nvPr/>
        </p:nvSpPr>
        <p:spPr>
          <a:xfrm rot="10800000" flipV="1">
            <a:off x="3064074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: 形状 16">
            <a:extLst>
              <a:ext uri="{FF2B5EF4-FFF2-40B4-BE49-F238E27FC236}">
                <a16:creationId xmlns:a16="http://schemas.microsoft.com/office/drawing/2014/main" id="{6B97B1F0-25B3-462E-88DF-8B2070379EEA}"/>
              </a:ext>
            </a:extLst>
          </p:cNvPr>
          <p:cNvSpPr/>
          <p:nvPr/>
        </p:nvSpPr>
        <p:spPr>
          <a:xfrm rot="10800000" flipV="1">
            <a:off x="8508629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6ED7A61-6F78-4015-909C-D27BCC38227F}"/>
              </a:ext>
            </a:extLst>
          </p:cNvPr>
          <p:cNvSpPr/>
          <p:nvPr/>
        </p:nvSpPr>
        <p:spPr>
          <a:xfrm rot="10800000" flipV="1">
            <a:off x="11239954" y="2626495"/>
            <a:ext cx="946182" cy="464457"/>
          </a:xfrm>
          <a:custGeom>
            <a:avLst/>
            <a:gdLst>
              <a:gd name="connsiteX0" fmla="*/ 849135 w 946182"/>
              <a:gd name="connsiteY0" fmla="*/ 0 h 464457"/>
              <a:gd name="connsiteX1" fmla="*/ 587352 w 946182"/>
              <a:gd name="connsiteY1" fmla="*/ 0 h 464457"/>
              <a:gd name="connsiteX2" fmla="*/ 587352 w 946182"/>
              <a:gd name="connsiteY2" fmla="*/ 111250 h 464457"/>
              <a:gd name="connsiteX3" fmla="*/ 391718 w 946182"/>
              <a:gd name="connsiteY3" fmla="*/ 111250 h 464457"/>
              <a:gd name="connsiteX4" fmla="*/ 391718 w 946182"/>
              <a:gd name="connsiteY4" fmla="*/ 0 h 464457"/>
              <a:gd name="connsiteX5" fmla="*/ 129937 w 946182"/>
              <a:gd name="connsiteY5" fmla="*/ 0 h 464457"/>
              <a:gd name="connsiteX6" fmla="*/ 129937 w 946182"/>
              <a:gd name="connsiteY6" fmla="*/ 111250 h 464457"/>
              <a:gd name="connsiteX7" fmla="*/ 0 w 946182"/>
              <a:gd name="connsiteY7" fmla="*/ 111250 h 464457"/>
              <a:gd name="connsiteX8" fmla="*/ 0 w 946182"/>
              <a:gd name="connsiteY8" fmla="*/ 464457 h 464457"/>
              <a:gd name="connsiteX9" fmla="*/ 946182 w 946182"/>
              <a:gd name="connsiteY9" fmla="*/ 464457 h 464457"/>
              <a:gd name="connsiteX10" fmla="*/ 946182 w 946182"/>
              <a:gd name="connsiteY10" fmla="*/ 111250 h 464457"/>
              <a:gd name="connsiteX11" fmla="*/ 849135 w 946182"/>
              <a:gd name="connsiteY11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6182" h="464457">
                <a:moveTo>
                  <a:pt x="849135" y="0"/>
                </a:moveTo>
                <a:lnTo>
                  <a:pt x="587352" y="0"/>
                </a:lnTo>
                <a:lnTo>
                  <a:pt x="587352" y="111250"/>
                </a:lnTo>
                <a:lnTo>
                  <a:pt x="391718" y="111250"/>
                </a:lnTo>
                <a:lnTo>
                  <a:pt x="391718" y="0"/>
                </a:lnTo>
                <a:lnTo>
                  <a:pt x="129937" y="0"/>
                </a:lnTo>
                <a:lnTo>
                  <a:pt x="129937" y="111250"/>
                </a:lnTo>
                <a:lnTo>
                  <a:pt x="0" y="111250"/>
                </a:lnTo>
                <a:lnTo>
                  <a:pt x="0" y="464457"/>
                </a:lnTo>
                <a:lnTo>
                  <a:pt x="946182" y="464457"/>
                </a:lnTo>
                <a:lnTo>
                  <a:pt x="946182" y="111250"/>
                </a:lnTo>
                <a:lnTo>
                  <a:pt x="849135" y="1112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16">
            <a:extLst>
              <a:ext uri="{FF2B5EF4-FFF2-40B4-BE49-F238E27FC236}">
                <a16:creationId xmlns:a16="http://schemas.microsoft.com/office/drawing/2014/main" id="{A6E7D73F-7439-4315-BC15-E9F21A50B59A}"/>
              </a:ext>
            </a:extLst>
          </p:cNvPr>
          <p:cNvSpPr/>
          <p:nvPr/>
        </p:nvSpPr>
        <p:spPr>
          <a:xfrm rot="10800000" flipV="1">
            <a:off x="5444309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Rectángulo 6175">
            <a:extLst>
              <a:ext uri="{FF2B5EF4-FFF2-40B4-BE49-F238E27FC236}">
                <a16:creationId xmlns:a16="http://schemas.microsoft.com/office/drawing/2014/main" id="{3E1C264C-AB4A-4713-BD6B-ABBAC94717DB}"/>
              </a:ext>
            </a:extLst>
          </p:cNvPr>
          <p:cNvSpPr/>
          <p:nvPr/>
        </p:nvSpPr>
        <p:spPr>
          <a:xfrm flipV="1">
            <a:off x="0" y="3206461"/>
            <a:ext cx="12214702" cy="3651537"/>
          </a:xfrm>
          <a:prstGeom prst="rect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任意多边形: 形状 16">
            <a:extLst>
              <a:ext uri="{FF2B5EF4-FFF2-40B4-BE49-F238E27FC236}">
                <a16:creationId xmlns:a16="http://schemas.microsoft.com/office/drawing/2014/main" id="{E5F8DEC1-17B5-4EAE-A7D1-EDBACCA3C167}"/>
              </a:ext>
            </a:extLst>
          </p:cNvPr>
          <p:cNvSpPr/>
          <p:nvPr/>
        </p:nvSpPr>
        <p:spPr>
          <a:xfrm rot="10800000" flipV="1">
            <a:off x="0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83584-8125-433F-B7FD-A6330AFCE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1" y="365126"/>
            <a:ext cx="11063515" cy="991614"/>
          </a:xfrm>
        </p:spPr>
        <p:txBody>
          <a:bodyPr/>
          <a:lstStyle/>
          <a:p>
            <a:r>
              <a:rPr lang="da-DK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任意多边形: 形状 16">
            <a:extLst>
              <a:ext uri="{FF2B5EF4-FFF2-40B4-BE49-F238E27FC236}">
                <a16:creationId xmlns:a16="http://schemas.microsoft.com/office/drawing/2014/main" id="{D086114E-AA56-48E5-9300-EECFF6CFCBA1}"/>
              </a:ext>
            </a:extLst>
          </p:cNvPr>
          <p:cNvSpPr/>
          <p:nvPr/>
        </p:nvSpPr>
        <p:spPr>
          <a:xfrm rot="10800000" flipV="1">
            <a:off x="2742954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16">
            <a:extLst>
              <a:ext uri="{FF2B5EF4-FFF2-40B4-BE49-F238E27FC236}">
                <a16:creationId xmlns:a16="http://schemas.microsoft.com/office/drawing/2014/main" id="{0C5C06E9-5DFB-42F6-9EF1-493697F0A768}"/>
              </a:ext>
            </a:extLst>
          </p:cNvPr>
          <p:cNvSpPr/>
          <p:nvPr/>
        </p:nvSpPr>
        <p:spPr>
          <a:xfrm rot="10800000" flipV="1">
            <a:off x="5441451" y="312530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16">
            <a:extLst>
              <a:ext uri="{FF2B5EF4-FFF2-40B4-BE49-F238E27FC236}">
                <a16:creationId xmlns:a16="http://schemas.microsoft.com/office/drawing/2014/main" id="{08CDC0EC-4E2B-4A7D-B160-C8239387B211}"/>
              </a:ext>
            </a:extLst>
          </p:cNvPr>
          <p:cNvSpPr/>
          <p:nvPr/>
        </p:nvSpPr>
        <p:spPr>
          <a:xfrm rot="10800000" flipV="1">
            <a:off x="8187509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079C9D7-A3FD-4FCE-943A-3611E02F6B6F}"/>
              </a:ext>
            </a:extLst>
          </p:cNvPr>
          <p:cNvSpPr/>
          <p:nvPr/>
        </p:nvSpPr>
        <p:spPr>
          <a:xfrm rot="10800000" flipV="1">
            <a:off x="10918834" y="2816501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BC5290-C9F3-4341-B952-571D46EC029F}"/>
              </a:ext>
            </a:extLst>
          </p:cNvPr>
          <p:cNvSpPr/>
          <p:nvPr/>
        </p:nvSpPr>
        <p:spPr>
          <a:xfrm>
            <a:off x="4258541" y="1606206"/>
            <a:ext cx="3674916" cy="3674916"/>
          </a:xfrm>
          <a:prstGeom prst="ellipse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301C1E10-D9D8-47B6-BFB9-7E68FF9363DF}"/>
              </a:ext>
            </a:extLst>
          </p:cNvPr>
          <p:cNvSpPr/>
          <p:nvPr/>
        </p:nvSpPr>
        <p:spPr>
          <a:xfrm>
            <a:off x="4417853" y="1765518"/>
            <a:ext cx="3356292" cy="3356292"/>
          </a:xfrm>
          <a:prstGeom prst="arc">
            <a:avLst>
              <a:gd name="adj1" fmla="val 13787735"/>
              <a:gd name="adj2" fmla="val 13601526"/>
            </a:avLst>
          </a:prstGeom>
          <a:ln>
            <a:solidFill>
              <a:schemeClr val="bg1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A picture containing toy, holding, hand, sitting&#10;&#10;Description automatically generated">
            <a:extLst>
              <a:ext uri="{FF2B5EF4-FFF2-40B4-BE49-F238E27FC236}">
                <a16:creationId xmlns:a16="http://schemas.microsoft.com/office/drawing/2014/main" id="{8342ADBD-F89A-4970-8BCA-BC2A5CC771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1039" y="2211120"/>
            <a:ext cx="2329921" cy="2465089"/>
          </a:xfrm>
          <a:custGeom>
            <a:avLst/>
            <a:gdLst>
              <a:gd name="connsiteX0" fmla="*/ 0 w 2329921"/>
              <a:gd name="connsiteY0" fmla="*/ 0 h 2465089"/>
              <a:gd name="connsiteX1" fmla="*/ 2329921 w 2329921"/>
              <a:gd name="connsiteY1" fmla="*/ 0 h 2465089"/>
              <a:gd name="connsiteX2" fmla="*/ 2329921 w 2329921"/>
              <a:gd name="connsiteY2" fmla="*/ 2465089 h 2465089"/>
              <a:gd name="connsiteX3" fmla="*/ 1233769 w 2329921"/>
              <a:gd name="connsiteY3" fmla="*/ 2465089 h 2465089"/>
              <a:gd name="connsiteX4" fmla="*/ 1265313 w 2329921"/>
              <a:gd name="connsiteY4" fmla="*/ 2356487 h 2465089"/>
              <a:gd name="connsiteX5" fmla="*/ 573271 w 2329921"/>
              <a:gd name="connsiteY5" fmla="*/ 2155477 h 2465089"/>
              <a:gd name="connsiteX6" fmla="*/ 498157 w 2329921"/>
              <a:gd name="connsiteY6" fmla="*/ 2414081 h 2465089"/>
              <a:gd name="connsiteX7" fmla="*/ 673769 w 2329921"/>
              <a:gd name="connsiteY7" fmla="*/ 2465089 h 2465089"/>
              <a:gd name="connsiteX8" fmla="*/ 0 w 2329921"/>
              <a:gd name="connsiteY8" fmla="*/ 2465089 h 246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9921" h="2465089">
                <a:moveTo>
                  <a:pt x="0" y="0"/>
                </a:moveTo>
                <a:lnTo>
                  <a:pt x="2329921" y="0"/>
                </a:lnTo>
                <a:lnTo>
                  <a:pt x="2329921" y="2465089"/>
                </a:lnTo>
                <a:lnTo>
                  <a:pt x="1233769" y="2465089"/>
                </a:lnTo>
                <a:lnTo>
                  <a:pt x="1265313" y="2356487"/>
                </a:lnTo>
                <a:lnTo>
                  <a:pt x="573271" y="2155477"/>
                </a:lnTo>
                <a:lnTo>
                  <a:pt x="498157" y="2414081"/>
                </a:lnTo>
                <a:lnTo>
                  <a:pt x="673769" y="2465089"/>
                </a:lnTo>
                <a:lnTo>
                  <a:pt x="0" y="2465089"/>
                </a:lnTo>
                <a:close/>
              </a:path>
            </a:pathLst>
          </a:custGeom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FF4FB6E-5C3C-4DAB-A94B-F78575F74CC8}"/>
              </a:ext>
            </a:extLst>
          </p:cNvPr>
          <p:cNvSpPr/>
          <p:nvPr/>
        </p:nvSpPr>
        <p:spPr>
          <a:xfrm>
            <a:off x="4690913" y="1655472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7BFD0E-B353-4B3D-B28B-5CD5F820D612}"/>
              </a:ext>
            </a:extLst>
          </p:cNvPr>
          <p:cNvSpPr/>
          <p:nvPr/>
        </p:nvSpPr>
        <p:spPr>
          <a:xfrm>
            <a:off x="4818168" y="1782727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6E732C1-2C67-4A83-94BE-81415B7B698F}"/>
              </a:ext>
            </a:extLst>
          </p:cNvPr>
          <p:cNvSpPr txBox="1">
            <a:spLocks/>
          </p:cNvSpPr>
          <p:nvPr/>
        </p:nvSpPr>
        <p:spPr>
          <a:xfrm>
            <a:off x="7664434" y="1782727"/>
            <a:ext cx="1256142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4949708-1650-46EE-9E1D-BBA238AAD0CE}"/>
              </a:ext>
            </a:extLst>
          </p:cNvPr>
          <p:cNvSpPr txBox="1">
            <a:spLocks/>
          </p:cNvSpPr>
          <p:nvPr/>
        </p:nvSpPr>
        <p:spPr>
          <a:xfrm>
            <a:off x="3316339" y="1782727"/>
            <a:ext cx="1256142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A4458B5-D3CA-4017-966B-F7E5139F4FB8}"/>
              </a:ext>
            </a:extLst>
          </p:cNvPr>
          <p:cNvSpPr txBox="1">
            <a:spLocks/>
          </p:cNvSpPr>
          <p:nvPr/>
        </p:nvSpPr>
        <p:spPr>
          <a:xfrm>
            <a:off x="9097994" y="1739849"/>
            <a:ext cx="2529764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A345E1E-C02C-4C7A-9753-D9150403E484}"/>
              </a:ext>
            </a:extLst>
          </p:cNvPr>
          <p:cNvSpPr txBox="1">
            <a:spLocks/>
          </p:cNvSpPr>
          <p:nvPr/>
        </p:nvSpPr>
        <p:spPr>
          <a:xfrm>
            <a:off x="564241" y="1739849"/>
            <a:ext cx="2450059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C279A15-1654-4B6A-AE1D-361055EC0A6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3DB4256-7448-4972-9F80-1BD157CBCA6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A36D2C64-E862-41F9-852C-629BCA74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BA15F9D-4331-4374-A364-C11B0541B759}"/>
              </a:ext>
            </a:extLst>
          </p:cNvPr>
          <p:cNvSpPr/>
          <p:nvPr/>
        </p:nvSpPr>
        <p:spPr>
          <a:xfrm>
            <a:off x="3919362" y="3042211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F9B74F9-B214-4166-94BF-D78D47C49676}"/>
              </a:ext>
            </a:extLst>
          </p:cNvPr>
          <p:cNvSpPr/>
          <p:nvPr/>
        </p:nvSpPr>
        <p:spPr>
          <a:xfrm>
            <a:off x="4046617" y="3169466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FFF07C2-0348-4664-8027-CF14908CCD17}"/>
              </a:ext>
            </a:extLst>
          </p:cNvPr>
          <p:cNvSpPr/>
          <p:nvPr/>
        </p:nvSpPr>
        <p:spPr>
          <a:xfrm>
            <a:off x="4690913" y="4485993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A126409-DE66-464B-A320-867D50D33803}"/>
              </a:ext>
            </a:extLst>
          </p:cNvPr>
          <p:cNvSpPr/>
          <p:nvPr/>
        </p:nvSpPr>
        <p:spPr>
          <a:xfrm>
            <a:off x="4818168" y="4613248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FC49095-8A1A-46E8-A6B5-3FC53F72A978}"/>
              </a:ext>
            </a:extLst>
          </p:cNvPr>
          <p:cNvSpPr/>
          <p:nvPr/>
        </p:nvSpPr>
        <p:spPr>
          <a:xfrm>
            <a:off x="6738060" y="1655472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42473E8-C861-4A32-9077-AB0C59822302}"/>
              </a:ext>
            </a:extLst>
          </p:cNvPr>
          <p:cNvSpPr/>
          <p:nvPr/>
        </p:nvSpPr>
        <p:spPr>
          <a:xfrm>
            <a:off x="6865315" y="1782727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8986C12-DF18-4F74-AC7C-23AB1768DA3D}"/>
              </a:ext>
            </a:extLst>
          </p:cNvPr>
          <p:cNvSpPr/>
          <p:nvPr/>
        </p:nvSpPr>
        <p:spPr>
          <a:xfrm>
            <a:off x="6738060" y="4485993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0FB141A-431C-4C15-807E-E64F7BBDBEDF}"/>
              </a:ext>
            </a:extLst>
          </p:cNvPr>
          <p:cNvSpPr/>
          <p:nvPr/>
        </p:nvSpPr>
        <p:spPr>
          <a:xfrm>
            <a:off x="6865315" y="4613248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6F7454E-E007-40CE-B514-92E0964900AA}"/>
              </a:ext>
            </a:extLst>
          </p:cNvPr>
          <p:cNvSpPr/>
          <p:nvPr/>
        </p:nvSpPr>
        <p:spPr>
          <a:xfrm>
            <a:off x="7469730" y="3042211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3907421-8C19-4C67-A2E6-38A2FA0CEB3E}"/>
              </a:ext>
            </a:extLst>
          </p:cNvPr>
          <p:cNvSpPr/>
          <p:nvPr/>
        </p:nvSpPr>
        <p:spPr>
          <a:xfrm>
            <a:off x="7596985" y="3169466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8CB062A2-EF5E-4F6B-AEED-58A1A5EBE2BE}"/>
              </a:ext>
            </a:extLst>
          </p:cNvPr>
          <p:cNvSpPr txBox="1">
            <a:spLocks/>
          </p:cNvSpPr>
          <p:nvPr/>
        </p:nvSpPr>
        <p:spPr>
          <a:xfrm>
            <a:off x="8393175" y="3243227"/>
            <a:ext cx="1256142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47295709-0295-482F-A07E-40FF05549F66}"/>
              </a:ext>
            </a:extLst>
          </p:cNvPr>
          <p:cNvSpPr txBox="1">
            <a:spLocks/>
          </p:cNvSpPr>
          <p:nvPr/>
        </p:nvSpPr>
        <p:spPr>
          <a:xfrm>
            <a:off x="2534948" y="3243227"/>
            <a:ext cx="1256142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B2E55744-FFA5-4AAE-8A64-335E3A5D6AF2}"/>
              </a:ext>
            </a:extLst>
          </p:cNvPr>
          <p:cNvSpPr txBox="1">
            <a:spLocks/>
          </p:cNvSpPr>
          <p:nvPr/>
        </p:nvSpPr>
        <p:spPr>
          <a:xfrm>
            <a:off x="9728382" y="3187649"/>
            <a:ext cx="1899376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77ECAF41-A868-4B2A-B240-FD4978E0CACD}"/>
              </a:ext>
            </a:extLst>
          </p:cNvPr>
          <p:cNvSpPr txBox="1">
            <a:spLocks/>
          </p:cNvSpPr>
          <p:nvPr/>
        </p:nvSpPr>
        <p:spPr>
          <a:xfrm>
            <a:off x="564241" y="3187649"/>
            <a:ext cx="1839533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45B8D857-A9C5-4F00-B990-951D6E5A400A}"/>
              </a:ext>
            </a:extLst>
          </p:cNvPr>
          <p:cNvSpPr txBox="1">
            <a:spLocks/>
          </p:cNvSpPr>
          <p:nvPr/>
        </p:nvSpPr>
        <p:spPr>
          <a:xfrm>
            <a:off x="7664434" y="4695374"/>
            <a:ext cx="1256142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D5935D29-AC8D-4F44-971A-8BC019DC40F3}"/>
              </a:ext>
            </a:extLst>
          </p:cNvPr>
          <p:cNvSpPr txBox="1">
            <a:spLocks/>
          </p:cNvSpPr>
          <p:nvPr/>
        </p:nvSpPr>
        <p:spPr>
          <a:xfrm>
            <a:off x="3316339" y="4695374"/>
            <a:ext cx="1256142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1A3A4A82-9153-4746-8C2F-41289BDC9087}"/>
              </a:ext>
            </a:extLst>
          </p:cNvPr>
          <p:cNvSpPr txBox="1">
            <a:spLocks/>
          </p:cNvSpPr>
          <p:nvPr/>
        </p:nvSpPr>
        <p:spPr>
          <a:xfrm>
            <a:off x="9097994" y="4631798"/>
            <a:ext cx="2529764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68F0BD25-D912-45A7-B8EF-2A950EEEC428}"/>
              </a:ext>
            </a:extLst>
          </p:cNvPr>
          <p:cNvSpPr txBox="1">
            <a:spLocks/>
          </p:cNvSpPr>
          <p:nvPr/>
        </p:nvSpPr>
        <p:spPr>
          <a:xfrm>
            <a:off x="564241" y="4631798"/>
            <a:ext cx="2450059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A08418F9-6F30-4C82-A2EB-3403D86EA3B9}"/>
              </a:ext>
            </a:extLst>
          </p:cNvPr>
          <p:cNvSpPr txBox="1">
            <a:spLocks/>
          </p:cNvSpPr>
          <p:nvPr/>
        </p:nvSpPr>
        <p:spPr>
          <a:xfrm>
            <a:off x="564241" y="5692731"/>
            <a:ext cx="11120213" cy="44023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0FD2AE3-0CAB-4B12-A131-DD6D003F7B2F}"/>
              </a:ext>
            </a:extLst>
          </p:cNvPr>
          <p:cNvGrpSpPr/>
          <p:nvPr/>
        </p:nvGrpSpPr>
        <p:grpSpPr>
          <a:xfrm>
            <a:off x="4942108" y="4745144"/>
            <a:ext cx="300516" cy="284604"/>
            <a:chOff x="2805113" y="2247901"/>
            <a:chExt cx="779462" cy="738188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3C3AC2C3-9006-44F3-B7A3-A69438083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3586C4-0006-4426-95B2-8B47798BC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F3616695-DD00-4ABB-9D93-4BE373457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58549E5-4612-483E-B004-F59D9A066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09DD0D24-7E89-4D87-B270-89F2D0556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61F95C9E-CDD3-471F-BFAC-006DB824D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1FD0E707-DFE1-4529-932D-AE6A70931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308C843F-1B54-401E-8E06-7BFCFA39A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2CF67A8A-309F-4A5A-B561-F4BD99374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74D4F353-CD22-42A3-BEC8-43FFA6B08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44F29EAF-762D-4BD0-AA60-105C12F2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FDCA81E2-577A-49B1-9C05-AE100D68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298EAC9-F076-42F7-A0FE-288E076763B0}"/>
              </a:ext>
            </a:extLst>
          </p:cNvPr>
          <p:cNvGrpSpPr/>
          <p:nvPr/>
        </p:nvGrpSpPr>
        <p:grpSpPr>
          <a:xfrm>
            <a:off x="7722149" y="3294630"/>
            <a:ext cx="298068" cy="298068"/>
            <a:chOff x="10375900" y="3867150"/>
            <a:chExt cx="773113" cy="77311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06" name="Freeform 132">
              <a:extLst>
                <a:ext uri="{FF2B5EF4-FFF2-40B4-BE49-F238E27FC236}">
                  <a16:creationId xmlns:a16="http://schemas.microsoft.com/office/drawing/2014/main" id="{4744675E-EF17-4957-91DF-97CAB121B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75900" y="3867150"/>
              <a:ext cx="773113" cy="773113"/>
            </a:xfrm>
            <a:custGeom>
              <a:avLst/>
              <a:gdLst>
                <a:gd name="T0" fmla="*/ 78 w 204"/>
                <a:gd name="T1" fmla="*/ 170 h 204"/>
                <a:gd name="T2" fmla="*/ 73 w 204"/>
                <a:gd name="T3" fmla="*/ 177 h 204"/>
                <a:gd name="T4" fmla="*/ 38 w 204"/>
                <a:gd name="T5" fmla="*/ 169 h 204"/>
                <a:gd name="T6" fmla="*/ 31 w 204"/>
                <a:gd name="T7" fmla="*/ 135 h 204"/>
                <a:gd name="T8" fmla="*/ 37 w 204"/>
                <a:gd name="T9" fmla="*/ 129 h 204"/>
                <a:gd name="T10" fmla="*/ 46 w 204"/>
                <a:gd name="T11" fmla="*/ 131 h 204"/>
                <a:gd name="T12" fmla="*/ 76 w 204"/>
                <a:gd name="T13" fmla="*/ 161 h 204"/>
                <a:gd name="T14" fmla="*/ 78 w 204"/>
                <a:gd name="T15" fmla="*/ 170 h 204"/>
                <a:gd name="T16" fmla="*/ 166 w 204"/>
                <a:gd name="T17" fmla="*/ 0 h 204"/>
                <a:gd name="T18" fmla="*/ 85 w 204"/>
                <a:gd name="T19" fmla="*/ 80 h 204"/>
                <a:gd name="T20" fmla="*/ 64 w 204"/>
                <a:gd name="T21" fmla="*/ 76 h 204"/>
                <a:gd name="T22" fmla="*/ 0 w 204"/>
                <a:gd name="T23" fmla="*/ 140 h 204"/>
                <a:gd name="T24" fmla="*/ 64 w 204"/>
                <a:gd name="T25" fmla="*/ 204 h 204"/>
                <a:gd name="T26" fmla="*/ 128 w 204"/>
                <a:gd name="T27" fmla="*/ 140 h 204"/>
                <a:gd name="T28" fmla="*/ 124 w 204"/>
                <a:gd name="T29" fmla="*/ 119 h 204"/>
                <a:gd name="T30" fmla="*/ 128 w 204"/>
                <a:gd name="T31" fmla="*/ 115 h 204"/>
                <a:gd name="T32" fmla="*/ 128 w 204"/>
                <a:gd name="T33" fmla="*/ 89 h 204"/>
                <a:gd name="T34" fmla="*/ 153 w 204"/>
                <a:gd name="T35" fmla="*/ 89 h 204"/>
                <a:gd name="T36" fmla="*/ 153 w 204"/>
                <a:gd name="T37" fmla="*/ 64 h 204"/>
                <a:gd name="T38" fmla="*/ 179 w 204"/>
                <a:gd name="T39" fmla="*/ 64 h 204"/>
                <a:gd name="T40" fmla="*/ 179 w 204"/>
                <a:gd name="T41" fmla="*/ 38 h 204"/>
                <a:gd name="T42" fmla="*/ 204 w 204"/>
                <a:gd name="T43" fmla="*/ 38 h 204"/>
                <a:gd name="T44" fmla="*/ 204 w 204"/>
                <a:gd name="T45" fmla="*/ 0 h 204"/>
                <a:gd name="T46" fmla="*/ 166 w 204"/>
                <a:gd name="T47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" h="204">
                  <a:moveTo>
                    <a:pt x="78" y="170"/>
                  </a:moveTo>
                  <a:cubicBezTo>
                    <a:pt x="78" y="173"/>
                    <a:pt x="76" y="175"/>
                    <a:pt x="73" y="177"/>
                  </a:cubicBezTo>
                  <a:cubicBezTo>
                    <a:pt x="61" y="181"/>
                    <a:pt x="47" y="179"/>
                    <a:pt x="38" y="169"/>
                  </a:cubicBezTo>
                  <a:cubicBezTo>
                    <a:pt x="29" y="160"/>
                    <a:pt x="26" y="146"/>
                    <a:pt x="31" y="135"/>
                  </a:cubicBezTo>
                  <a:cubicBezTo>
                    <a:pt x="32" y="132"/>
                    <a:pt x="34" y="130"/>
                    <a:pt x="37" y="129"/>
                  </a:cubicBezTo>
                  <a:cubicBezTo>
                    <a:pt x="40" y="128"/>
                    <a:pt x="44" y="129"/>
                    <a:pt x="46" y="13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8" y="164"/>
                    <a:pt x="79" y="167"/>
                    <a:pt x="78" y="170"/>
                  </a:cubicBezTo>
                  <a:close/>
                  <a:moveTo>
                    <a:pt x="166" y="0"/>
                  </a:moveTo>
                  <a:cubicBezTo>
                    <a:pt x="85" y="80"/>
                    <a:pt x="85" y="80"/>
                    <a:pt x="85" y="80"/>
                  </a:cubicBezTo>
                  <a:cubicBezTo>
                    <a:pt x="79" y="78"/>
                    <a:pt x="71" y="76"/>
                    <a:pt x="64" y="76"/>
                  </a:cubicBezTo>
                  <a:cubicBezTo>
                    <a:pt x="28" y="76"/>
                    <a:pt x="0" y="105"/>
                    <a:pt x="0" y="140"/>
                  </a:cubicBezTo>
                  <a:cubicBezTo>
                    <a:pt x="0" y="176"/>
                    <a:pt x="28" y="204"/>
                    <a:pt x="64" y="204"/>
                  </a:cubicBezTo>
                  <a:cubicBezTo>
                    <a:pt x="99" y="204"/>
                    <a:pt x="128" y="176"/>
                    <a:pt x="128" y="140"/>
                  </a:cubicBezTo>
                  <a:cubicBezTo>
                    <a:pt x="128" y="133"/>
                    <a:pt x="126" y="125"/>
                    <a:pt x="124" y="119"/>
                  </a:cubicBezTo>
                  <a:cubicBezTo>
                    <a:pt x="128" y="115"/>
                    <a:pt x="128" y="115"/>
                    <a:pt x="128" y="115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3" y="64"/>
                    <a:pt x="153" y="64"/>
                    <a:pt x="153" y="64"/>
                  </a:cubicBezTo>
                  <a:cubicBezTo>
                    <a:pt x="179" y="64"/>
                    <a:pt x="179" y="64"/>
                    <a:pt x="179" y="64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33">
              <a:extLst>
                <a:ext uri="{FF2B5EF4-FFF2-40B4-BE49-F238E27FC236}">
                  <a16:creationId xmlns:a16="http://schemas.microsoft.com/office/drawing/2014/main" id="{F0A77843-0454-417A-B2AB-A2886CBFF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5900" y="3867150"/>
              <a:ext cx="773113" cy="708025"/>
            </a:xfrm>
            <a:custGeom>
              <a:avLst/>
              <a:gdLst>
                <a:gd name="T0" fmla="*/ 204 w 204"/>
                <a:gd name="T1" fmla="*/ 0 h 187"/>
                <a:gd name="T2" fmla="*/ 166 w 204"/>
                <a:gd name="T3" fmla="*/ 0 h 187"/>
                <a:gd name="T4" fmla="*/ 85 w 204"/>
                <a:gd name="T5" fmla="*/ 80 h 187"/>
                <a:gd name="T6" fmla="*/ 64 w 204"/>
                <a:gd name="T7" fmla="*/ 76 h 187"/>
                <a:gd name="T8" fmla="*/ 0 w 204"/>
                <a:gd name="T9" fmla="*/ 140 h 187"/>
                <a:gd name="T10" fmla="*/ 20 w 204"/>
                <a:gd name="T11" fmla="*/ 187 h 187"/>
                <a:gd name="T12" fmla="*/ 37 w 204"/>
                <a:gd name="T13" fmla="*/ 169 h 187"/>
                <a:gd name="T14" fmla="*/ 31 w 204"/>
                <a:gd name="T15" fmla="*/ 135 h 187"/>
                <a:gd name="T16" fmla="*/ 37 w 204"/>
                <a:gd name="T17" fmla="*/ 129 h 187"/>
                <a:gd name="T18" fmla="*/ 46 w 204"/>
                <a:gd name="T19" fmla="*/ 131 h 187"/>
                <a:gd name="T20" fmla="*/ 60 w 204"/>
                <a:gd name="T21" fmla="*/ 146 h 187"/>
                <a:gd name="T22" fmla="*/ 204 w 204"/>
                <a:gd name="T23" fmla="*/ 2 h 187"/>
                <a:gd name="T24" fmla="*/ 204 w 204"/>
                <a:gd name="T2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4" h="187">
                  <a:moveTo>
                    <a:pt x="204" y="0"/>
                  </a:moveTo>
                  <a:cubicBezTo>
                    <a:pt x="166" y="0"/>
                    <a:pt x="166" y="0"/>
                    <a:pt x="166" y="0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79" y="78"/>
                    <a:pt x="71" y="76"/>
                    <a:pt x="64" y="76"/>
                  </a:cubicBezTo>
                  <a:cubicBezTo>
                    <a:pt x="28" y="76"/>
                    <a:pt x="0" y="105"/>
                    <a:pt x="0" y="140"/>
                  </a:cubicBezTo>
                  <a:cubicBezTo>
                    <a:pt x="0" y="159"/>
                    <a:pt x="7" y="175"/>
                    <a:pt x="20" y="187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28" y="159"/>
                    <a:pt x="26" y="146"/>
                    <a:pt x="31" y="135"/>
                  </a:cubicBezTo>
                  <a:cubicBezTo>
                    <a:pt x="32" y="132"/>
                    <a:pt x="34" y="130"/>
                    <a:pt x="37" y="129"/>
                  </a:cubicBezTo>
                  <a:cubicBezTo>
                    <a:pt x="40" y="128"/>
                    <a:pt x="44" y="129"/>
                    <a:pt x="46" y="131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204" y="2"/>
                    <a:pt x="204" y="2"/>
                    <a:pt x="204" y="2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34">
              <a:extLst>
                <a:ext uri="{FF2B5EF4-FFF2-40B4-BE49-F238E27FC236}">
                  <a16:creationId xmlns:a16="http://schemas.microsoft.com/office/drawing/2014/main" id="{AAF5E31C-F000-4AB4-8D6B-2CBF6D397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5313" y="3889375"/>
              <a:ext cx="322263" cy="300038"/>
            </a:xfrm>
            <a:custGeom>
              <a:avLst/>
              <a:gdLst>
                <a:gd name="T0" fmla="*/ 2 w 85"/>
                <a:gd name="T1" fmla="*/ 77 h 79"/>
                <a:gd name="T2" fmla="*/ 2 w 85"/>
                <a:gd name="T3" fmla="*/ 70 h 79"/>
                <a:gd name="T4" fmla="*/ 72 w 85"/>
                <a:gd name="T5" fmla="*/ 0 h 79"/>
                <a:gd name="T6" fmla="*/ 85 w 85"/>
                <a:gd name="T7" fmla="*/ 0 h 79"/>
                <a:gd name="T8" fmla="*/ 8 w 85"/>
                <a:gd name="T9" fmla="*/ 77 h 79"/>
                <a:gd name="T10" fmla="*/ 2 w 85"/>
                <a:gd name="T11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79">
                  <a:moveTo>
                    <a:pt x="2" y="77"/>
                  </a:moveTo>
                  <a:cubicBezTo>
                    <a:pt x="0" y="75"/>
                    <a:pt x="0" y="72"/>
                    <a:pt x="2" y="7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7" y="79"/>
                    <a:pt x="4" y="79"/>
                    <a:pt x="2" y="77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E2895F4-869D-463D-AA9B-43000072DB66}"/>
              </a:ext>
            </a:extLst>
          </p:cNvPr>
          <p:cNvGrpSpPr/>
          <p:nvPr/>
        </p:nvGrpSpPr>
        <p:grpSpPr>
          <a:xfrm>
            <a:off x="6989255" y="1906667"/>
            <a:ext cx="300516" cy="300516"/>
            <a:chOff x="10369550" y="5518150"/>
            <a:chExt cx="779463" cy="77946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1" name="Freeform 231">
              <a:extLst>
                <a:ext uri="{FF2B5EF4-FFF2-40B4-BE49-F238E27FC236}">
                  <a16:creationId xmlns:a16="http://schemas.microsoft.com/office/drawing/2014/main" id="{4024316C-220A-4C4B-AE24-55C540998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336550" cy="341313"/>
            </a:xfrm>
            <a:custGeom>
              <a:avLst/>
              <a:gdLst>
                <a:gd name="T0" fmla="*/ 89 w 89"/>
                <a:gd name="T1" fmla="*/ 26 h 90"/>
                <a:gd name="T2" fmla="*/ 33 w 89"/>
                <a:gd name="T3" fmla="*/ 83 h 90"/>
                <a:gd name="T4" fmla="*/ 7 w 89"/>
                <a:gd name="T5" fmla="*/ 83 h 90"/>
                <a:gd name="T6" fmla="*/ 7 w 89"/>
                <a:gd name="T7" fmla="*/ 57 h 90"/>
                <a:gd name="T8" fmla="*/ 64 w 89"/>
                <a:gd name="T9" fmla="*/ 0 h 90"/>
                <a:gd name="T10" fmla="*/ 89 w 89"/>
                <a:gd name="T1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232">
              <a:extLst>
                <a:ext uri="{FF2B5EF4-FFF2-40B4-BE49-F238E27FC236}">
                  <a16:creationId xmlns:a16="http://schemas.microsoft.com/office/drawing/2014/main" id="{BA5AC4CB-F20F-4EED-9BC9-8A1BEBFA7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284163" cy="311150"/>
            </a:xfrm>
            <a:custGeom>
              <a:avLst/>
              <a:gdLst>
                <a:gd name="T0" fmla="*/ 75 w 75"/>
                <a:gd name="T1" fmla="*/ 14 h 82"/>
                <a:gd name="T2" fmla="*/ 7 w 75"/>
                <a:gd name="T3" fmla="*/ 82 h 82"/>
                <a:gd name="T4" fmla="*/ 7 w 75"/>
                <a:gd name="T5" fmla="*/ 57 h 82"/>
                <a:gd name="T6" fmla="*/ 64 w 75"/>
                <a:gd name="T7" fmla="*/ 0 h 82"/>
                <a:gd name="T8" fmla="*/ 75 w 75"/>
                <a:gd name="T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233">
              <a:extLst>
                <a:ext uri="{FF2B5EF4-FFF2-40B4-BE49-F238E27FC236}">
                  <a16:creationId xmlns:a16="http://schemas.microsoft.com/office/drawing/2014/main" id="{297E7ED0-9D64-4707-B43B-98D8C08B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5518150"/>
              <a:ext cx="579438" cy="577850"/>
            </a:xfrm>
            <a:custGeom>
              <a:avLst/>
              <a:gdLst>
                <a:gd name="T0" fmla="*/ 153 w 153"/>
                <a:gd name="T1" fmla="*/ 76 h 153"/>
                <a:gd name="T2" fmla="*/ 77 w 153"/>
                <a:gd name="T3" fmla="*/ 153 h 153"/>
                <a:gd name="T4" fmla="*/ 0 w 153"/>
                <a:gd name="T5" fmla="*/ 76 h 153"/>
                <a:gd name="T6" fmla="*/ 77 w 153"/>
                <a:gd name="T7" fmla="*/ 0 h 153"/>
                <a:gd name="T8" fmla="*/ 153 w 153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Oval 234">
              <a:extLst>
                <a:ext uri="{FF2B5EF4-FFF2-40B4-BE49-F238E27FC236}">
                  <a16:creationId xmlns:a16="http://schemas.microsoft.com/office/drawing/2014/main" id="{176AF9CC-6AB0-43E3-8D97-D53561015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900" y="5578475"/>
              <a:ext cx="458788" cy="457200"/>
            </a:xfrm>
            <a:prstGeom prst="ellipse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235">
              <a:extLst>
                <a:ext uri="{FF2B5EF4-FFF2-40B4-BE49-F238E27FC236}">
                  <a16:creationId xmlns:a16="http://schemas.microsoft.com/office/drawing/2014/main" id="{2DAED2D0-C874-4B79-82E4-191A9985F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00" y="5578475"/>
              <a:ext cx="390525" cy="388938"/>
            </a:xfrm>
            <a:custGeom>
              <a:avLst/>
              <a:gdLst>
                <a:gd name="T0" fmla="*/ 0 w 103"/>
                <a:gd name="T1" fmla="*/ 60 h 103"/>
                <a:gd name="T2" fmla="*/ 61 w 103"/>
                <a:gd name="T3" fmla="*/ 0 h 103"/>
                <a:gd name="T4" fmla="*/ 103 w 103"/>
                <a:gd name="T5" fmla="*/ 17 h 103"/>
                <a:gd name="T6" fmla="*/ 17 w 103"/>
                <a:gd name="T7" fmla="*/ 103 h 103"/>
                <a:gd name="T8" fmla="*/ 0 w 103"/>
                <a:gd name="T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4BD853B-6134-4A63-86FE-E2CB0B88D5EE}"/>
              </a:ext>
            </a:extLst>
          </p:cNvPr>
          <p:cNvGrpSpPr/>
          <p:nvPr/>
        </p:nvGrpSpPr>
        <p:grpSpPr>
          <a:xfrm>
            <a:off x="4172087" y="3294627"/>
            <a:ext cx="297457" cy="298074"/>
            <a:chOff x="8347096" y="2216191"/>
            <a:chExt cx="771526" cy="773127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8" name="Freeform 98">
              <a:extLst>
                <a:ext uri="{FF2B5EF4-FFF2-40B4-BE49-F238E27FC236}">
                  <a16:creationId xmlns:a16="http://schemas.microsoft.com/office/drawing/2014/main" id="{D1B14280-FD6D-4910-8682-15CEDF235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46" y="2409870"/>
              <a:ext cx="434976" cy="579448"/>
            </a:xfrm>
            <a:custGeom>
              <a:avLst/>
              <a:gdLst>
                <a:gd name="T0" fmla="*/ 0 w 115"/>
                <a:gd name="T1" fmla="*/ 9 h 153"/>
                <a:gd name="T2" fmla="*/ 9 w 115"/>
                <a:gd name="T3" fmla="*/ 0 h 153"/>
                <a:gd name="T4" fmla="*/ 77 w 115"/>
                <a:gd name="T5" fmla="*/ 0 h 153"/>
                <a:gd name="T6" fmla="*/ 115 w 115"/>
                <a:gd name="T7" fmla="*/ 32 h 153"/>
                <a:gd name="T8" fmla="*/ 115 w 115"/>
                <a:gd name="T9" fmla="*/ 144 h 153"/>
                <a:gd name="T10" fmla="*/ 106 w 115"/>
                <a:gd name="T11" fmla="*/ 153 h 153"/>
                <a:gd name="T12" fmla="*/ 9 w 115"/>
                <a:gd name="T13" fmla="*/ 153 h 153"/>
                <a:gd name="T14" fmla="*/ 0 w 115"/>
                <a:gd name="T15" fmla="*/ 144 h 153"/>
                <a:gd name="T16" fmla="*/ 0 w 115"/>
                <a:gd name="T1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53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144"/>
                    <a:pt x="115" y="144"/>
                    <a:pt x="115" y="144"/>
                  </a:cubicBezTo>
                  <a:cubicBezTo>
                    <a:pt x="115" y="149"/>
                    <a:pt x="111" y="153"/>
                    <a:pt x="106" y="15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4" y="153"/>
                    <a:pt x="0" y="149"/>
                    <a:pt x="0" y="14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99">
              <a:extLst>
                <a:ext uri="{FF2B5EF4-FFF2-40B4-BE49-F238E27FC236}">
                  <a16:creationId xmlns:a16="http://schemas.microsoft.com/office/drawing/2014/main" id="{6FC608FF-9416-43B6-A111-721D6CFEA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47" y="2409870"/>
              <a:ext cx="142875" cy="120652"/>
            </a:xfrm>
            <a:custGeom>
              <a:avLst/>
              <a:gdLst>
                <a:gd name="T0" fmla="*/ 0 w 38"/>
                <a:gd name="T1" fmla="*/ 0 h 32"/>
                <a:gd name="T2" fmla="*/ 0 w 38"/>
                <a:gd name="T3" fmla="*/ 23 h 32"/>
                <a:gd name="T4" fmla="*/ 9 w 38"/>
                <a:gd name="T5" fmla="*/ 32 h 32"/>
                <a:gd name="T6" fmla="*/ 38 w 3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2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2"/>
                    <a:pt x="9" y="32"/>
                  </a:cubicBezTo>
                  <a:cubicBezTo>
                    <a:pt x="38" y="32"/>
                    <a:pt x="38" y="32"/>
                    <a:pt x="38" y="32"/>
                  </a:cubicBezTo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00">
              <a:extLst>
                <a:ext uri="{FF2B5EF4-FFF2-40B4-BE49-F238E27FC236}">
                  <a16:creationId xmlns:a16="http://schemas.microsoft.com/office/drawing/2014/main" id="{44DF7B3B-18C0-47B8-9085-4788105B4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552747"/>
              <a:ext cx="131763" cy="26988"/>
            </a:xfrm>
            <a:custGeom>
              <a:avLst/>
              <a:gdLst>
                <a:gd name="T0" fmla="*/ 35 w 35"/>
                <a:gd name="T1" fmla="*/ 3 h 7"/>
                <a:gd name="T2" fmla="*/ 32 w 35"/>
                <a:gd name="T3" fmla="*/ 7 h 7"/>
                <a:gd name="T4" fmla="*/ 3 w 35"/>
                <a:gd name="T5" fmla="*/ 7 h 7"/>
                <a:gd name="T6" fmla="*/ 0 w 35"/>
                <a:gd name="T7" fmla="*/ 3 h 7"/>
                <a:gd name="T8" fmla="*/ 3 w 35"/>
                <a:gd name="T9" fmla="*/ 0 h 7"/>
                <a:gd name="T10" fmla="*/ 32 w 35"/>
                <a:gd name="T11" fmla="*/ 0 h 7"/>
                <a:gd name="T12" fmla="*/ 35 w 3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7">
                  <a:moveTo>
                    <a:pt x="35" y="3"/>
                  </a:moveTo>
                  <a:cubicBezTo>
                    <a:pt x="35" y="5"/>
                    <a:pt x="33" y="7"/>
                    <a:pt x="3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2"/>
                    <a:pt x="35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01">
              <a:extLst>
                <a:ext uri="{FF2B5EF4-FFF2-40B4-BE49-F238E27FC236}">
                  <a16:creationId xmlns:a16="http://schemas.microsoft.com/office/drawing/2014/main" id="{4366E66B-5EFF-464D-A497-3D6BE944B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651174"/>
              <a:ext cx="276226" cy="23813"/>
            </a:xfrm>
            <a:custGeom>
              <a:avLst/>
              <a:gdLst>
                <a:gd name="T0" fmla="*/ 73 w 73"/>
                <a:gd name="T1" fmla="*/ 3 h 6"/>
                <a:gd name="T2" fmla="*/ 70 w 73"/>
                <a:gd name="T3" fmla="*/ 6 h 6"/>
                <a:gd name="T4" fmla="*/ 3 w 73"/>
                <a:gd name="T5" fmla="*/ 6 h 6"/>
                <a:gd name="T6" fmla="*/ 0 w 73"/>
                <a:gd name="T7" fmla="*/ 3 h 6"/>
                <a:gd name="T8" fmla="*/ 3 w 73"/>
                <a:gd name="T9" fmla="*/ 0 h 6"/>
                <a:gd name="T10" fmla="*/ 70 w 73"/>
                <a:gd name="T11" fmla="*/ 0 h 6"/>
                <a:gd name="T12" fmla="*/ 73 w 7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">
                  <a:moveTo>
                    <a:pt x="73" y="3"/>
                  </a:moveTo>
                  <a:cubicBezTo>
                    <a:pt x="73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1"/>
                    <a:pt x="73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02">
              <a:extLst>
                <a:ext uri="{FF2B5EF4-FFF2-40B4-BE49-F238E27FC236}">
                  <a16:creationId xmlns:a16="http://schemas.microsoft.com/office/drawing/2014/main" id="{3F3019FC-0AD6-4BBC-ADB4-05B2761C1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746426"/>
              <a:ext cx="276226" cy="26988"/>
            </a:xfrm>
            <a:custGeom>
              <a:avLst/>
              <a:gdLst>
                <a:gd name="T0" fmla="*/ 73 w 73"/>
                <a:gd name="T1" fmla="*/ 4 h 7"/>
                <a:gd name="T2" fmla="*/ 70 w 73"/>
                <a:gd name="T3" fmla="*/ 7 h 7"/>
                <a:gd name="T4" fmla="*/ 3 w 73"/>
                <a:gd name="T5" fmla="*/ 7 h 7"/>
                <a:gd name="T6" fmla="*/ 0 w 73"/>
                <a:gd name="T7" fmla="*/ 4 h 7"/>
                <a:gd name="T8" fmla="*/ 3 w 73"/>
                <a:gd name="T9" fmla="*/ 0 h 7"/>
                <a:gd name="T10" fmla="*/ 70 w 73"/>
                <a:gd name="T11" fmla="*/ 0 h 7"/>
                <a:gd name="T12" fmla="*/ 73 w 73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">
                  <a:moveTo>
                    <a:pt x="73" y="4"/>
                  </a:moveTo>
                  <a:cubicBezTo>
                    <a:pt x="73" y="5"/>
                    <a:pt x="72" y="7"/>
                    <a:pt x="70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2"/>
                    <a:pt x="73" y="4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03">
              <a:extLst>
                <a:ext uri="{FF2B5EF4-FFF2-40B4-BE49-F238E27FC236}">
                  <a16:creationId xmlns:a16="http://schemas.microsoft.com/office/drawing/2014/main" id="{CCD74C9C-CA16-4131-A253-28AB572DC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844853"/>
              <a:ext cx="276226" cy="22225"/>
            </a:xfrm>
            <a:custGeom>
              <a:avLst/>
              <a:gdLst>
                <a:gd name="T0" fmla="*/ 73 w 73"/>
                <a:gd name="T1" fmla="*/ 3 h 6"/>
                <a:gd name="T2" fmla="*/ 70 w 73"/>
                <a:gd name="T3" fmla="*/ 6 h 6"/>
                <a:gd name="T4" fmla="*/ 3 w 73"/>
                <a:gd name="T5" fmla="*/ 6 h 6"/>
                <a:gd name="T6" fmla="*/ 0 w 73"/>
                <a:gd name="T7" fmla="*/ 3 h 6"/>
                <a:gd name="T8" fmla="*/ 3 w 73"/>
                <a:gd name="T9" fmla="*/ 0 h 6"/>
                <a:gd name="T10" fmla="*/ 70 w 73"/>
                <a:gd name="T11" fmla="*/ 0 h 6"/>
                <a:gd name="T12" fmla="*/ 73 w 7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">
                  <a:moveTo>
                    <a:pt x="73" y="3"/>
                  </a:moveTo>
                  <a:cubicBezTo>
                    <a:pt x="73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1"/>
                    <a:pt x="73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04">
              <a:extLst>
                <a:ext uri="{FF2B5EF4-FFF2-40B4-BE49-F238E27FC236}">
                  <a16:creationId xmlns:a16="http://schemas.microsoft.com/office/drawing/2014/main" id="{EFF72B99-23E8-4299-98BA-8C6684B15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7096" y="2216191"/>
              <a:ext cx="434976" cy="579448"/>
            </a:xfrm>
            <a:custGeom>
              <a:avLst/>
              <a:gdLst>
                <a:gd name="T0" fmla="*/ 0 w 115"/>
                <a:gd name="T1" fmla="*/ 9 h 153"/>
                <a:gd name="T2" fmla="*/ 9 w 115"/>
                <a:gd name="T3" fmla="*/ 0 h 153"/>
                <a:gd name="T4" fmla="*/ 76 w 115"/>
                <a:gd name="T5" fmla="*/ 0 h 153"/>
                <a:gd name="T6" fmla="*/ 115 w 115"/>
                <a:gd name="T7" fmla="*/ 32 h 153"/>
                <a:gd name="T8" fmla="*/ 115 w 115"/>
                <a:gd name="T9" fmla="*/ 144 h 153"/>
                <a:gd name="T10" fmla="*/ 106 w 115"/>
                <a:gd name="T11" fmla="*/ 153 h 153"/>
                <a:gd name="T12" fmla="*/ 9 w 115"/>
                <a:gd name="T13" fmla="*/ 153 h 153"/>
                <a:gd name="T14" fmla="*/ 0 w 115"/>
                <a:gd name="T15" fmla="*/ 144 h 153"/>
                <a:gd name="T16" fmla="*/ 0 w 115"/>
                <a:gd name="T1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53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144"/>
                    <a:pt x="115" y="144"/>
                    <a:pt x="115" y="144"/>
                  </a:cubicBezTo>
                  <a:cubicBezTo>
                    <a:pt x="115" y="149"/>
                    <a:pt x="111" y="153"/>
                    <a:pt x="106" y="15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4" y="153"/>
                    <a:pt x="0" y="149"/>
                    <a:pt x="0" y="14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05">
              <a:extLst>
                <a:ext uri="{FF2B5EF4-FFF2-40B4-BE49-F238E27FC236}">
                  <a16:creationId xmlns:a16="http://schemas.microsoft.com/office/drawing/2014/main" id="{EF83E240-EADB-46C5-B193-96613F2A0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434" y="2216191"/>
              <a:ext cx="147638" cy="120652"/>
            </a:xfrm>
            <a:custGeom>
              <a:avLst/>
              <a:gdLst>
                <a:gd name="T0" fmla="*/ 0 w 39"/>
                <a:gd name="T1" fmla="*/ 0 h 32"/>
                <a:gd name="T2" fmla="*/ 0 w 39"/>
                <a:gd name="T3" fmla="*/ 23 h 32"/>
                <a:gd name="T4" fmla="*/ 10 w 39"/>
                <a:gd name="T5" fmla="*/ 32 h 32"/>
                <a:gd name="T6" fmla="*/ 39 w 39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2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5" y="32"/>
                    <a:pt x="10" y="32"/>
                  </a:cubicBezTo>
                  <a:cubicBezTo>
                    <a:pt x="39" y="32"/>
                    <a:pt x="39" y="32"/>
                    <a:pt x="39" y="32"/>
                  </a:cubicBezTo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06">
              <a:extLst>
                <a:ext uri="{FF2B5EF4-FFF2-40B4-BE49-F238E27FC236}">
                  <a16:creationId xmlns:a16="http://schemas.microsoft.com/office/drawing/2014/main" id="{F4160EAD-CDC5-4532-B187-B290FB5C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360656"/>
              <a:ext cx="131763" cy="22225"/>
            </a:xfrm>
            <a:custGeom>
              <a:avLst/>
              <a:gdLst>
                <a:gd name="T0" fmla="*/ 35 w 35"/>
                <a:gd name="T1" fmla="*/ 3 h 6"/>
                <a:gd name="T2" fmla="*/ 32 w 35"/>
                <a:gd name="T3" fmla="*/ 6 h 6"/>
                <a:gd name="T4" fmla="*/ 3 w 35"/>
                <a:gd name="T5" fmla="*/ 6 h 6"/>
                <a:gd name="T6" fmla="*/ 0 w 35"/>
                <a:gd name="T7" fmla="*/ 3 h 6"/>
                <a:gd name="T8" fmla="*/ 3 w 35"/>
                <a:gd name="T9" fmla="*/ 0 h 6"/>
                <a:gd name="T10" fmla="*/ 32 w 35"/>
                <a:gd name="T11" fmla="*/ 0 h 6"/>
                <a:gd name="T12" fmla="*/ 35 w 35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5" y="3"/>
                  </a:moveTo>
                  <a:cubicBezTo>
                    <a:pt x="35" y="5"/>
                    <a:pt x="34" y="6"/>
                    <a:pt x="3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07">
              <a:extLst>
                <a:ext uri="{FF2B5EF4-FFF2-40B4-BE49-F238E27FC236}">
                  <a16:creationId xmlns:a16="http://schemas.microsoft.com/office/drawing/2014/main" id="{AC6F67CD-2CE5-4A3F-A2A4-3475CDC47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459083"/>
              <a:ext cx="279401" cy="22225"/>
            </a:xfrm>
            <a:custGeom>
              <a:avLst/>
              <a:gdLst>
                <a:gd name="T0" fmla="*/ 74 w 74"/>
                <a:gd name="T1" fmla="*/ 3 h 6"/>
                <a:gd name="T2" fmla="*/ 70 w 74"/>
                <a:gd name="T3" fmla="*/ 6 h 6"/>
                <a:gd name="T4" fmla="*/ 3 w 74"/>
                <a:gd name="T5" fmla="*/ 6 h 6"/>
                <a:gd name="T6" fmla="*/ 0 w 74"/>
                <a:gd name="T7" fmla="*/ 3 h 6"/>
                <a:gd name="T8" fmla="*/ 3 w 74"/>
                <a:gd name="T9" fmla="*/ 0 h 6"/>
                <a:gd name="T10" fmla="*/ 70 w 74"/>
                <a:gd name="T11" fmla="*/ 0 h 6"/>
                <a:gd name="T12" fmla="*/ 74 w 7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">
                  <a:moveTo>
                    <a:pt x="74" y="3"/>
                  </a:moveTo>
                  <a:cubicBezTo>
                    <a:pt x="74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1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08">
              <a:extLst>
                <a:ext uri="{FF2B5EF4-FFF2-40B4-BE49-F238E27FC236}">
                  <a16:creationId xmlns:a16="http://schemas.microsoft.com/office/drawing/2014/main" id="{B78BCEA5-FA49-46AF-A3A9-52FF835C9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552747"/>
              <a:ext cx="279401" cy="26988"/>
            </a:xfrm>
            <a:custGeom>
              <a:avLst/>
              <a:gdLst>
                <a:gd name="T0" fmla="*/ 74 w 74"/>
                <a:gd name="T1" fmla="*/ 3 h 7"/>
                <a:gd name="T2" fmla="*/ 70 w 74"/>
                <a:gd name="T3" fmla="*/ 7 h 7"/>
                <a:gd name="T4" fmla="*/ 3 w 74"/>
                <a:gd name="T5" fmla="*/ 7 h 7"/>
                <a:gd name="T6" fmla="*/ 0 w 74"/>
                <a:gd name="T7" fmla="*/ 3 h 7"/>
                <a:gd name="T8" fmla="*/ 3 w 74"/>
                <a:gd name="T9" fmla="*/ 0 h 7"/>
                <a:gd name="T10" fmla="*/ 70 w 74"/>
                <a:gd name="T11" fmla="*/ 0 h 7"/>
                <a:gd name="T12" fmla="*/ 74 w 74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">
                  <a:moveTo>
                    <a:pt x="74" y="3"/>
                  </a:moveTo>
                  <a:cubicBezTo>
                    <a:pt x="74" y="5"/>
                    <a:pt x="72" y="7"/>
                    <a:pt x="70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2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09">
              <a:extLst>
                <a:ext uri="{FF2B5EF4-FFF2-40B4-BE49-F238E27FC236}">
                  <a16:creationId xmlns:a16="http://schemas.microsoft.com/office/drawing/2014/main" id="{E319D93C-5926-4B80-A03A-D064A314E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651174"/>
              <a:ext cx="279401" cy="23813"/>
            </a:xfrm>
            <a:custGeom>
              <a:avLst/>
              <a:gdLst>
                <a:gd name="T0" fmla="*/ 74 w 74"/>
                <a:gd name="T1" fmla="*/ 3 h 6"/>
                <a:gd name="T2" fmla="*/ 70 w 74"/>
                <a:gd name="T3" fmla="*/ 6 h 6"/>
                <a:gd name="T4" fmla="*/ 3 w 74"/>
                <a:gd name="T5" fmla="*/ 6 h 6"/>
                <a:gd name="T6" fmla="*/ 0 w 74"/>
                <a:gd name="T7" fmla="*/ 3 h 6"/>
                <a:gd name="T8" fmla="*/ 3 w 74"/>
                <a:gd name="T9" fmla="*/ 0 h 6"/>
                <a:gd name="T10" fmla="*/ 70 w 74"/>
                <a:gd name="T11" fmla="*/ 0 h 6"/>
                <a:gd name="T12" fmla="*/ 74 w 7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">
                  <a:moveTo>
                    <a:pt x="74" y="3"/>
                  </a:moveTo>
                  <a:cubicBezTo>
                    <a:pt x="74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1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CAE2D2C-1B54-46BC-BEE5-39F718F1304A}"/>
              </a:ext>
            </a:extLst>
          </p:cNvPr>
          <p:cNvGrpSpPr/>
          <p:nvPr/>
        </p:nvGrpSpPr>
        <p:grpSpPr>
          <a:xfrm>
            <a:off x="6997824" y="4737799"/>
            <a:ext cx="283378" cy="299294"/>
            <a:chOff x="4686300" y="2212975"/>
            <a:chExt cx="735013" cy="776288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32" name="Freeform 103">
              <a:extLst>
                <a:ext uri="{FF2B5EF4-FFF2-40B4-BE49-F238E27FC236}">
                  <a16:creationId xmlns:a16="http://schemas.microsoft.com/office/drawing/2014/main" id="{E6310E47-CAAA-40AB-906D-1CBAE7015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6300" y="2224088"/>
              <a:ext cx="735013" cy="765175"/>
            </a:xfrm>
            <a:custGeom>
              <a:avLst/>
              <a:gdLst>
                <a:gd name="T0" fmla="*/ 463 w 463"/>
                <a:gd name="T1" fmla="*/ 305 h 482"/>
                <a:gd name="T2" fmla="*/ 391 w 463"/>
                <a:gd name="T3" fmla="*/ 0 h 482"/>
                <a:gd name="T4" fmla="*/ 0 w 463"/>
                <a:gd name="T5" fmla="*/ 90 h 482"/>
                <a:gd name="T6" fmla="*/ 93 w 463"/>
                <a:gd name="T7" fmla="*/ 482 h 482"/>
                <a:gd name="T8" fmla="*/ 398 w 463"/>
                <a:gd name="T9" fmla="*/ 410 h 482"/>
                <a:gd name="T10" fmla="*/ 463 w 463"/>
                <a:gd name="T11" fmla="*/ 305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3" h="482">
                  <a:moveTo>
                    <a:pt x="463" y="305"/>
                  </a:moveTo>
                  <a:lnTo>
                    <a:pt x="391" y="0"/>
                  </a:lnTo>
                  <a:lnTo>
                    <a:pt x="0" y="90"/>
                  </a:lnTo>
                  <a:lnTo>
                    <a:pt x="93" y="482"/>
                  </a:lnTo>
                  <a:lnTo>
                    <a:pt x="398" y="410"/>
                  </a:lnTo>
                  <a:lnTo>
                    <a:pt x="463" y="305"/>
                  </a:lnTo>
                  <a:close/>
                </a:path>
              </a:pathLst>
            </a:custGeom>
            <a:solidFill>
              <a:srgbClr val="FBE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04">
              <a:extLst>
                <a:ext uri="{FF2B5EF4-FFF2-40B4-BE49-F238E27FC236}">
                  <a16:creationId xmlns:a16="http://schemas.microsoft.com/office/drawing/2014/main" id="{25B04500-8346-42EE-ACDA-EFCA432F4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963" y="2708275"/>
              <a:ext cx="133350" cy="163513"/>
            </a:xfrm>
            <a:custGeom>
              <a:avLst/>
              <a:gdLst>
                <a:gd name="T0" fmla="*/ 84 w 84"/>
                <a:gd name="T1" fmla="*/ 0 h 103"/>
                <a:gd name="T2" fmla="*/ 22 w 84"/>
                <a:gd name="T3" fmla="*/ 103 h 103"/>
                <a:gd name="T4" fmla="*/ 0 w 84"/>
                <a:gd name="T5" fmla="*/ 19 h 103"/>
                <a:gd name="T6" fmla="*/ 84 w 84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03">
                  <a:moveTo>
                    <a:pt x="84" y="0"/>
                  </a:moveTo>
                  <a:lnTo>
                    <a:pt x="22" y="103"/>
                  </a:lnTo>
                  <a:lnTo>
                    <a:pt x="0" y="1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05">
              <a:extLst>
                <a:ext uri="{FF2B5EF4-FFF2-40B4-BE49-F238E27FC236}">
                  <a16:creationId xmlns:a16="http://schemas.microsoft.com/office/drawing/2014/main" id="{999BE749-28C2-4049-940A-0CC792615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2492375"/>
              <a:ext cx="377825" cy="109538"/>
            </a:xfrm>
            <a:custGeom>
              <a:avLst/>
              <a:gdLst>
                <a:gd name="T0" fmla="*/ 100 w 100"/>
                <a:gd name="T1" fmla="*/ 3 h 29"/>
                <a:gd name="T2" fmla="*/ 98 w 100"/>
                <a:gd name="T3" fmla="*/ 6 h 29"/>
                <a:gd name="T4" fmla="*/ 4 w 100"/>
                <a:gd name="T5" fmla="*/ 29 h 29"/>
                <a:gd name="T6" fmla="*/ 0 w 100"/>
                <a:gd name="T7" fmla="*/ 27 h 29"/>
                <a:gd name="T8" fmla="*/ 3 w 100"/>
                <a:gd name="T9" fmla="*/ 23 h 29"/>
                <a:gd name="T10" fmla="*/ 96 w 100"/>
                <a:gd name="T11" fmla="*/ 0 h 29"/>
                <a:gd name="T12" fmla="*/ 100 w 100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9">
                  <a:moveTo>
                    <a:pt x="100" y="3"/>
                  </a:moveTo>
                  <a:cubicBezTo>
                    <a:pt x="100" y="4"/>
                    <a:pt x="99" y="6"/>
                    <a:pt x="98" y="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1" y="28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99" y="1"/>
                    <a:pt x="100" y="3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06">
              <a:extLst>
                <a:ext uri="{FF2B5EF4-FFF2-40B4-BE49-F238E27FC236}">
                  <a16:creationId xmlns:a16="http://schemas.microsoft.com/office/drawing/2014/main" id="{B02CD025-24FB-42D4-B5A7-A90ACD80A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587625"/>
              <a:ext cx="379413" cy="109538"/>
            </a:xfrm>
            <a:custGeom>
              <a:avLst/>
              <a:gdLst>
                <a:gd name="T0" fmla="*/ 100 w 100"/>
                <a:gd name="T1" fmla="*/ 3 h 29"/>
                <a:gd name="T2" fmla="*/ 98 w 100"/>
                <a:gd name="T3" fmla="*/ 6 h 29"/>
                <a:gd name="T4" fmla="*/ 4 w 100"/>
                <a:gd name="T5" fmla="*/ 29 h 29"/>
                <a:gd name="T6" fmla="*/ 0 w 100"/>
                <a:gd name="T7" fmla="*/ 26 h 29"/>
                <a:gd name="T8" fmla="*/ 3 w 100"/>
                <a:gd name="T9" fmla="*/ 23 h 29"/>
                <a:gd name="T10" fmla="*/ 96 w 100"/>
                <a:gd name="T11" fmla="*/ 0 h 29"/>
                <a:gd name="T12" fmla="*/ 100 w 100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9">
                  <a:moveTo>
                    <a:pt x="100" y="3"/>
                  </a:moveTo>
                  <a:cubicBezTo>
                    <a:pt x="100" y="4"/>
                    <a:pt x="99" y="6"/>
                    <a:pt x="98" y="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1" y="28"/>
                    <a:pt x="0" y="26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99" y="1"/>
                    <a:pt x="100" y="3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07">
              <a:extLst>
                <a:ext uri="{FF2B5EF4-FFF2-40B4-BE49-F238E27FC236}">
                  <a16:creationId xmlns:a16="http://schemas.microsoft.com/office/drawing/2014/main" id="{05A39CC2-3646-4A8D-8E35-F7C5CFE4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6325" y="2705100"/>
              <a:ext cx="284163" cy="87313"/>
            </a:xfrm>
            <a:custGeom>
              <a:avLst/>
              <a:gdLst>
                <a:gd name="T0" fmla="*/ 75 w 75"/>
                <a:gd name="T1" fmla="*/ 2 h 23"/>
                <a:gd name="T2" fmla="*/ 73 w 75"/>
                <a:gd name="T3" fmla="*/ 6 h 23"/>
                <a:gd name="T4" fmla="*/ 4 w 75"/>
                <a:gd name="T5" fmla="*/ 23 h 23"/>
                <a:gd name="T6" fmla="*/ 0 w 75"/>
                <a:gd name="T7" fmla="*/ 20 h 23"/>
                <a:gd name="T8" fmla="*/ 3 w 75"/>
                <a:gd name="T9" fmla="*/ 17 h 23"/>
                <a:gd name="T10" fmla="*/ 71 w 75"/>
                <a:gd name="T11" fmla="*/ 0 h 23"/>
                <a:gd name="T12" fmla="*/ 75 w 75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23">
                  <a:moveTo>
                    <a:pt x="75" y="2"/>
                  </a:moveTo>
                  <a:cubicBezTo>
                    <a:pt x="75" y="4"/>
                    <a:pt x="74" y="6"/>
                    <a:pt x="73" y="6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" y="23"/>
                    <a:pt x="1" y="22"/>
                    <a:pt x="0" y="20"/>
                  </a:cubicBezTo>
                  <a:cubicBezTo>
                    <a:pt x="0" y="19"/>
                    <a:pt x="1" y="17"/>
                    <a:pt x="3" y="17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1"/>
                    <a:pt x="75" y="2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108">
              <a:extLst>
                <a:ext uri="{FF2B5EF4-FFF2-40B4-BE49-F238E27FC236}">
                  <a16:creationId xmlns:a16="http://schemas.microsoft.com/office/drawing/2014/main" id="{70AF8650-EB09-4787-B825-A5D7B7B33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3800" y="2355850"/>
              <a:ext cx="46038" cy="125413"/>
            </a:xfrm>
            <a:custGeom>
              <a:avLst/>
              <a:gdLst>
                <a:gd name="T0" fmla="*/ 6 w 12"/>
                <a:gd name="T1" fmla="*/ 1 h 33"/>
                <a:gd name="T2" fmla="*/ 0 w 12"/>
                <a:gd name="T3" fmla="*/ 0 h 33"/>
                <a:gd name="T4" fmla="*/ 0 w 12"/>
                <a:gd name="T5" fmla="*/ 26 h 33"/>
                <a:gd name="T6" fmla="*/ 6 w 12"/>
                <a:gd name="T7" fmla="*/ 33 h 33"/>
                <a:gd name="T8" fmla="*/ 12 w 12"/>
                <a:gd name="T9" fmla="*/ 26 h 33"/>
                <a:gd name="T10" fmla="*/ 12 w 12"/>
                <a:gd name="T11" fmla="*/ 0 h 33"/>
                <a:gd name="T12" fmla="*/ 6 w 12"/>
                <a:gd name="T1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3">
                  <a:moveTo>
                    <a:pt x="6" y="1"/>
                  </a:moveTo>
                  <a:cubicBezTo>
                    <a:pt x="4" y="1"/>
                    <a:pt x="2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2" y="33"/>
                    <a:pt x="6" y="33"/>
                  </a:cubicBezTo>
                  <a:cubicBezTo>
                    <a:pt x="10" y="33"/>
                    <a:pt x="12" y="30"/>
                    <a:pt x="12" y="2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1"/>
                    <a:pt x="6" y="1"/>
                  </a:cubicBez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Oval 109">
              <a:extLst>
                <a:ext uri="{FF2B5EF4-FFF2-40B4-BE49-F238E27FC236}">
                  <a16:creationId xmlns:a16="http://schemas.microsoft.com/office/drawing/2014/main" id="{F4E0B1D8-B251-4061-9813-8BF427DA6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4588" y="2212975"/>
              <a:ext cx="144463" cy="147638"/>
            </a:xfrm>
            <a:prstGeom prst="ellipse">
              <a:avLst/>
            </a:pr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10">
              <a:extLst>
                <a:ext uri="{FF2B5EF4-FFF2-40B4-BE49-F238E27FC236}">
                  <a16:creationId xmlns:a16="http://schemas.microsoft.com/office/drawing/2014/main" id="{9887B520-8CA5-4418-B1E2-F8918D6D4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588" y="2212975"/>
              <a:ext cx="122238" cy="120650"/>
            </a:xfrm>
            <a:custGeom>
              <a:avLst/>
              <a:gdLst>
                <a:gd name="T0" fmla="*/ 19 w 32"/>
                <a:gd name="T1" fmla="*/ 0 h 32"/>
                <a:gd name="T2" fmla="*/ 0 w 32"/>
                <a:gd name="T3" fmla="*/ 20 h 32"/>
                <a:gd name="T4" fmla="*/ 4 w 32"/>
                <a:gd name="T5" fmla="*/ 32 h 32"/>
                <a:gd name="T6" fmla="*/ 32 w 32"/>
                <a:gd name="T7" fmla="*/ 5 h 32"/>
                <a:gd name="T8" fmla="*/ 19 w 3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19" y="0"/>
                  </a:moveTo>
                  <a:cubicBezTo>
                    <a:pt x="8" y="0"/>
                    <a:pt x="0" y="9"/>
                    <a:pt x="0" y="20"/>
                  </a:cubicBezTo>
                  <a:cubicBezTo>
                    <a:pt x="0" y="24"/>
                    <a:pt x="2" y="29"/>
                    <a:pt x="4" y="32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8" y="2"/>
                    <a:pt x="24" y="0"/>
                    <a:pt x="19" y="0"/>
                  </a:cubicBez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EDD291A-97C6-4072-9B9B-62AB2B71E4E1}"/>
              </a:ext>
            </a:extLst>
          </p:cNvPr>
          <p:cNvGrpSpPr/>
          <p:nvPr/>
        </p:nvGrpSpPr>
        <p:grpSpPr>
          <a:xfrm>
            <a:off x="4943638" y="1908197"/>
            <a:ext cx="297456" cy="297457"/>
            <a:chOff x="6773863" y="639763"/>
            <a:chExt cx="771525" cy="77152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42" name="Freeform 54">
              <a:extLst>
                <a:ext uri="{FF2B5EF4-FFF2-40B4-BE49-F238E27FC236}">
                  <a16:creationId xmlns:a16="http://schemas.microsoft.com/office/drawing/2014/main" id="{2B6905E7-AEE6-4F85-B987-B73097E2E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771525" cy="147638"/>
            </a:xfrm>
            <a:custGeom>
              <a:avLst/>
              <a:gdLst>
                <a:gd name="T0" fmla="*/ 204 w 204"/>
                <a:gd name="T1" fmla="*/ 39 h 39"/>
                <a:gd name="T2" fmla="*/ 0 w 204"/>
                <a:gd name="T3" fmla="*/ 39 h 39"/>
                <a:gd name="T4" fmla="*/ 0 w 204"/>
                <a:gd name="T5" fmla="*/ 20 h 39"/>
                <a:gd name="T6" fmla="*/ 19 w 204"/>
                <a:gd name="T7" fmla="*/ 0 h 39"/>
                <a:gd name="T8" fmla="*/ 185 w 204"/>
                <a:gd name="T9" fmla="*/ 0 h 39"/>
                <a:gd name="T10" fmla="*/ 204 w 204"/>
                <a:gd name="T11" fmla="*/ 20 h 39"/>
                <a:gd name="T12" fmla="*/ 204 w 204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204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6" y="0"/>
                    <a:pt x="204" y="9"/>
                    <a:pt x="204" y="20"/>
                  </a:cubicBezTo>
                  <a:lnTo>
                    <a:pt x="204" y="39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55">
              <a:extLst>
                <a:ext uri="{FF2B5EF4-FFF2-40B4-BE49-F238E27FC236}">
                  <a16:creationId xmlns:a16="http://schemas.microsoft.com/office/drawing/2014/main" id="{E90D9BBF-C080-47A0-A4F8-E5A6BF2AD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355600" cy="147638"/>
            </a:xfrm>
            <a:custGeom>
              <a:avLst/>
              <a:gdLst>
                <a:gd name="T0" fmla="*/ 94 w 94"/>
                <a:gd name="T1" fmla="*/ 0 h 39"/>
                <a:gd name="T2" fmla="*/ 19 w 94"/>
                <a:gd name="T3" fmla="*/ 0 h 39"/>
                <a:gd name="T4" fmla="*/ 0 w 94"/>
                <a:gd name="T5" fmla="*/ 20 h 39"/>
                <a:gd name="T6" fmla="*/ 0 w 94"/>
                <a:gd name="T7" fmla="*/ 39 h 39"/>
                <a:gd name="T8" fmla="*/ 55 w 94"/>
                <a:gd name="T9" fmla="*/ 39 h 39"/>
                <a:gd name="T10" fmla="*/ 94 w 9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39">
                  <a:moveTo>
                    <a:pt x="9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55" y="39"/>
                    <a:pt x="55" y="39"/>
                    <a:pt x="55" y="39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56">
              <a:extLst>
                <a:ext uri="{FF2B5EF4-FFF2-40B4-BE49-F238E27FC236}">
                  <a16:creationId xmlns:a16="http://schemas.microsoft.com/office/drawing/2014/main" id="{B3965068-7E78-44B4-A0DF-5A570EF5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831851"/>
              <a:ext cx="771525" cy="579438"/>
            </a:xfrm>
            <a:custGeom>
              <a:avLst/>
              <a:gdLst>
                <a:gd name="T0" fmla="*/ 204 w 204"/>
                <a:gd name="T1" fmla="*/ 134 h 153"/>
                <a:gd name="T2" fmla="*/ 185 w 204"/>
                <a:gd name="T3" fmla="*/ 153 h 153"/>
                <a:gd name="T4" fmla="*/ 19 w 204"/>
                <a:gd name="T5" fmla="*/ 153 h 153"/>
                <a:gd name="T6" fmla="*/ 0 w 204"/>
                <a:gd name="T7" fmla="*/ 134 h 153"/>
                <a:gd name="T8" fmla="*/ 0 w 204"/>
                <a:gd name="T9" fmla="*/ 0 h 153"/>
                <a:gd name="T10" fmla="*/ 204 w 204"/>
                <a:gd name="T11" fmla="*/ 0 h 153"/>
                <a:gd name="T12" fmla="*/ 204 w 204"/>
                <a:gd name="T13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153">
                  <a:moveTo>
                    <a:pt x="204" y="134"/>
                  </a:moveTo>
                  <a:cubicBezTo>
                    <a:pt x="204" y="145"/>
                    <a:pt x="196" y="153"/>
                    <a:pt x="185" y="153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8" y="153"/>
                    <a:pt x="0" y="145"/>
                    <a:pt x="0" y="1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204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Rectangle 57">
              <a:extLst>
                <a:ext uri="{FF2B5EF4-FFF2-40B4-BE49-F238E27FC236}">
                  <a16:creationId xmlns:a16="http://schemas.microsoft.com/office/drawing/2014/main" id="{7D5C7B2C-57A4-4890-B35C-E5029E67A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976" y="927101"/>
              <a:ext cx="120650" cy="109538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Rectangle 58">
              <a:extLst>
                <a:ext uri="{FF2B5EF4-FFF2-40B4-BE49-F238E27FC236}">
                  <a16:creationId xmlns:a16="http://schemas.microsoft.com/office/drawing/2014/main" id="{E7C2DA72-80C6-4D91-8AD8-FB847F294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Rectangle 59">
              <a:extLst>
                <a:ext uri="{FF2B5EF4-FFF2-40B4-BE49-F238E27FC236}">
                  <a16:creationId xmlns:a16="http://schemas.microsoft.com/office/drawing/2014/main" id="{D0DF3C8C-23E1-46B0-8275-E219071EF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063626"/>
              <a:ext cx="122238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Rectangle 60">
              <a:extLst>
                <a:ext uri="{FF2B5EF4-FFF2-40B4-BE49-F238E27FC236}">
                  <a16:creationId xmlns:a16="http://schemas.microsoft.com/office/drawing/2014/main" id="{89F4AC21-18F0-4CEF-B33B-A39146D1A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927101"/>
              <a:ext cx="131763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Rectangle 61">
              <a:extLst>
                <a:ext uri="{FF2B5EF4-FFF2-40B4-BE49-F238E27FC236}">
                  <a16:creationId xmlns:a16="http://schemas.microsoft.com/office/drawing/2014/main" id="{1CA3C9A2-8169-4B5E-A1A9-FAE7BEA33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927101"/>
              <a:ext cx="122238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Rectangle 62">
              <a:extLst>
                <a:ext uri="{FF2B5EF4-FFF2-40B4-BE49-F238E27FC236}">
                  <a16:creationId xmlns:a16="http://schemas.microsoft.com/office/drawing/2014/main" id="{7B59A263-393F-482C-8DBE-5DE8C11E4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195388"/>
              <a:ext cx="122238" cy="120650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Rectangle 63">
              <a:extLst>
                <a:ext uri="{FF2B5EF4-FFF2-40B4-BE49-F238E27FC236}">
                  <a16:creationId xmlns:a16="http://schemas.microsoft.com/office/drawing/2014/main" id="{C61CBAC0-16F3-4F1D-9E33-0A6718F44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Rectangle 64">
              <a:extLst>
                <a:ext uri="{FF2B5EF4-FFF2-40B4-BE49-F238E27FC236}">
                  <a16:creationId xmlns:a16="http://schemas.microsoft.com/office/drawing/2014/main" id="{ED08D041-F6C0-4B78-8379-903C523C0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927101"/>
              <a:ext cx="120650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Rectangle 65">
              <a:extLst>
                <a:ext uri="{FF2B5EF4-FFF2-40B4-BE49-F238E27FC236}">
                  <a16:creationId xmlns:a16="http://schemas.microsoft.com/office/drawing/2014/main" id="{69BF23A6-125A-4788-AAE5-708C6C7B7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Rectangle 66">
              <a:extLst>
                <a:ext uri="{FF2B5EF4-FFF2-40B4-BE49-F238E27FC236}">
                  <a16:creationId xmlns:a16="http://schemas.microsoft.com/office/drawing/2014/main" id="{B6E6F684-2513-4D36-AC21-A0F71283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063626"/>
              <a:ext cx="131763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Rectangle 67">
              <a:extLst>
                <a:ext uri="{FF2B5EF4-FFF2-40B4-BE49-F238E27FC236}">
                  <a16:creationId xmlns:a16="http://schemas.microsoft.com/office/drawing/2014/main" id="{B55F9D66-BFDB-4939-A5EF-D8373DC71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195388"/>
              <a:ext cx="131763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Rectangle 68">
              <a:extLst>
                <a:ext uri="{FF2B5EF4-FFF2-40B4-BE49-F238E27FC236}">
                  <a16:creationId xmlns:a16="http://schemas.microsoft.com/office/drawing/2014/main" id="{E643468B-0731-4E81-AFFF-C0D07572B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69">
              <a:extLst>
                <a:ext uri="{FF2B5EF4-FFF2-40B4-BE49-F238E27FC236}">
                  <a16:creationId xmlns:a16="http://schemas.microsoft.com/office/drawing/2014/main" id="{1A66EBE6-109C-4300-A350-5914F1551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639763"/>
              <a:ext cx="71438" cy="142875"/>
            </a:xfrm>
            <a:custGeom>
              <a:avLst/>
              <a:gdLst>
                <a:gd name="T0" fmla="*/ 19 w 19"/>
                <a:gd name="T1" fmla="*/ 28 h 38"/>
                <a:gd name="T2" fmla="*/ 10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10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70">
              <a:extLst>
                <a:ext uri="{FF2B5EF4-FFF2-40B4-BE49-F238E27FC236}">
                  <a16:creationId xmlns:a16="http://schemas.microsoft.com/office/drawing/2014/main" id="{3E27F4D3-31DA-420C-A1F8-B26E1C657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1" y="639763"/>
              <a:ext cx="73025" cy="142875"/>
            </a:xfrm>
            <a:custGeom>
              <a:avLst/>
              <a:gdLst>
                <a:gd name="T0" fmla="*/ 19 w 19"/>
                <a:gd name="T1" fmla="*/ 28 h 38"/>
                <a:gd name="T2" fmla="*/ 9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9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4" y="38"/>
                    <a:pt x="9" y="38"/>
                  </a:cubicBezTo>
                  <a:cubicBezTo>
                    <a:pt x="4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71">
              <a:extLst>
                <a:ext uri="{FF2B5EF4-FFF2-40B4-BE49-F238E27FC236}">
                  <a16:creationId xmlns:a16="http://schemas.microsoft.com/office/drawing/2014/main" id="{A87C7B80-9060-44B6-989F-BDB4B6E0A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526" y="639763"/>
              <a:ext cx="76200" cy="142875"/>
            </a:xfrm>
            <a:custGeom>
              <a:avLst/>
              <a:gdLst>
                <a:gd name="T0" fmla="*/ 20 w 20"/>
                <a:gd name="T1" fmla="*/ 28 h 38"/>
                <a:gd name="T2" fmla="*/ 10 w 20"/>
                <a:gd name="T3" fmla="*/ 38 h 38"/>
                <a:gd name="T4" fmla="*/ 0 w 20"/>
                <a:gd name="T5" fmla="*/ 28 h 38"/>
                <a:gd name="T6" fmla="*/ 0 w 20"/>
                <a:gd name="T7" fmla="*/ 9 h 38"/>
                <a:gd name="T8" fmla="*/ 10 w 20"/>
                <a:gd name="T9" fmla="*/ 0 h 38"/>
                <a:gd name="T10" fmla="*/ 20 w 20"/>
                <a:gd name="T11" fmla="*/ 9 h 38"/>
                <a:gd name="T12" fmla="*/ 20 w 20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8">
                  <a:moveTo>
                    <a:pt x="20" y="28"/>
                  </a:moveTo>
                  <a:cubicBezTo>
                    <a:pt x="20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20" y="4"/>
                    <a:pt x="20" y="9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762696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C262BF08-01C2-4DBB-9FDD-D91384C6EF7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849708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471261D7-4F32-41D2-A14E-C56A0642CBF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da-DK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8" name="Rectángulo 6175">
            <a:extLst>
              <a:ext uri="{FF2B5EF4-FFF2-40B4-BE49-F238E27FC236}">
                <a16:creationId xmlns:a16="http://schemas.microsoft.com/office/drawing/2014/main" id="{B78398E4-5DFA-423F-B8E4-D25E07E9AE4D}"/>
              </a:ext>
            </a:extLst>
          </p:cNvPr>
          <p:cNvSpPr/>
          <p:nvPr/>
        </p:nvSpPr>
        <p:spPr>
          <a:xfrm>
            <a:off x="0" y="-36681"/>
            <a:ext cx="12214702" cy="2144432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9CA94D-9822-4A2D-8B49-30BFFDE31594}"/>
              </a:ext>
            </a:extLst>
          </p:cNvPr>
          <p:cNvGrpSpPr/>
          <p:nvPr/>
        </p:nvGrpSpPr>
        <p:grpSpPr>
          <a:xfrm>
            <a:off x="-7887" y="2079388"/>
            <a:ext cx="12214702" cy="464457"/>
            <a:chOff x="16177" y="-27807"/>
            <a:chExt cx="12214702" cy="464457"/>
          </a:xfrm>
          <a:solidFill>
            <a:srgbClr val="D01012"/>
          </a:solidFill>
        </p:grpSpPr>
        <p:sp>
          <p:nvSpPr>
            <p:cNvPr id="23" name="任意多边形: 形状 16">
              <a:extLst>
                <a:ext uri="{FF2B5EF4-FFF2-40B4-BE49-F238E27FC236}">
                  <a16:creationId xmlns:a16="http://schemas.microsoft.com/office/drawing/2014/main" id="{E4136567-C0B4-43C3-BBC7-DB0DE54E8DE2}"/>
                </a:ext>
              </a:extLst>
            </p:cNvPr>
            <p:cNvSpPr/>
            <p:nvPr/>
          </p:nvSpPr>
          <p:spPr>
            <a:xfrm rot="10800000">
              <a:off x="2746677" y="-27807"/>
              <a:ext cx="2742954" cy="464457"/>
            </a:xfrm>
            <a:custGeom>
              <a:avLst/>
              <a:gdLst>
                <a:gd name="connsiteX0" fmla="*/ 75600 w 2136775"/>
                <a:gd name="connsiteY0" fmla="*/ 0 h 346075"/>
                <a:gd name="connsiteX1" fmla="*/ 279529 w 2136775"/>
                <a:gd name="connsiteY1" fmla="*/ 0 h 346075"/>
                <a:gd name="connsiteX2" fmla="*/ 279529 w 2136775"/>
                <a:gd name="connsiteY2" fmla="*/ 82894 h 346075"/>
                <a:gd name="connsiteX3" fmla="*/ 431929 w 2136775"/>
                <a:gd name="connsiteY3" fmla="*/ 82894 h 346075"/>
                <a:gd name="connsiteX4" fmla="*/ 431929 w 2136775"/>
                <a:gd name="connsiteY4" fmla="*/ 0 h 346075"/>
                <a:gd name="connsiteX5" fmla="*/ 635858 w 2136775"/>
                <a:gd name="connsiteY5" fmla="*/ 0 h 346075"/>
                <a:gd name="connsiteX6" fmla="*/ 635858 w 2136775"/>
                <a:gd name="connsiteY6" fmla="*/ 82894 h 346075"/>
                <a:gd name="connsiteX7" fmla="*/ 788258 w 2136775"/>
                <a:gd name="connsiteY7" fmla="*/ 82894 h 346075"/>
                <a:gd name="connsiteX8" fmla="*/ 788258 w 2136775"/>
                <a:gd name="connsiteY8" fmla="*/ 0 h 346075"/>
                <a:gd name="connsiteX9" fmla="*/ 992187 w 2136775"/>
                <a:gd name="connsiteY9" fmla="*/ 0 h 346075"/>
                <a:gd name="connsiteX10" fmla="*/ 992187 w 2136775"/>
                <a:gd name="connsiteY10" fmla="*/ 82894 h 346075"/>
                <a:gd name="connsiteX11" fmla="*/ 1144587 w 2136775"/>
                <a:gd name="connsiteY11" fmla="*/ 82894 h 346075"/>
                <a:gd name="connsiteX12" fmla="*/ 1144587 w 2136775"/>
                <a:gd name="connsiteY12" fmla="*/ 0 h 346075"/>
                <a:gd name="connsiteX13" fmla="*/ 1348516 w 2136775"/>
                <a:gd name="connsiteY13" fmla="*/ 0 h 346075"/>
                <a:gd name="connsiteX14" fmla="*/ 1348516 w 2136775"/>
                <a:gd name="connsiteY14" fmla="*/ 82894 h 346075"/>
                <a:gd name="connsiteX15" fmla="*/ 1500916 w 2136775"/>
                <a:gd name="connsiteY15" fmla="*/ 82894 h 346075"/>
                <a:gd name="connsiteX16" fmla="*/ 1500916 w 2136775"/>
                <a:gd name="connsiteY16" fmla="*/ 0 h 346075"/>
                <a:gd name="connsiteX17" fmla="*/ 1704845 w 2136775"/>
                <a:gd name="connsiteY17" fmla="*/ 0 h 346075"/>
                <a:gd name="connsiteX18" fmla="*/ 1704845 w 2136775"/>
                <a:gd name="connsiteY18" fmla="*/ 82894 h 346075"/>
                <a:gd name="connsiteX19" fmla="*/ 1857245 w 2136775"/>
                <a:gd name="connsiteY19" fmla="*/ 82894 h 346075"/>
                <a:gd name="connsiteX20" fmla="*/ 1857245 w 2136775"/>
                <a:gd name="connsiteY20" fmla="*/ 0 h 346075"/>
                <a:gd name="connsiteX21" fmla="*/ 2061175 w 2136775"/>
                <a:gd name="connsiteY21" fmla="*/ 0 h 346075"/>
                <a:gd name="connsiteX22" fmla="*/ 2061175 w 2136775"/>
                <a:gd name="connsiteY22" fmla="*/ 82894 h 346075"/>
                <a:gd name="connsiteX23" fmla="*/ 2136775 w 2136775"/>
                <a:gd name="connsiteY23" fmla="*/ 82894 h 346075"/>
                <a:gd name="connsiteX24" fmla="*/ 2136775 w 2136775"/>
                <a:gd name="connsiteY24" fmla="*/ 346075 h 346075"/>
                <a:gd name="connsiteX25" fmla="*/ 0 w 2136775"/>
                <a:gd name="connsiteY25" fmla="*/ 346075 h 346075"/>
                <a:gd name="connsiteX26" fmla="*/ 0 w 2136775"/>
                <a:gd name="connsiteY26" fmla="*/ 82894 h 346075"/>
                <a:gd name="connsiteX27" fmla="*/ 75600 w 2136775"/>
                <a:gd name="connsiteY27" fmla="*/ 82894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36775" h="346075">
                  <a:moveTo>
                    <a:pt x="75600" y="0"/>
                  </a:moveTo>
                  <a:lnTo>
                    <a:pt x="279529" y="0"/>
                  </a:lnTo>
                  <a:lnTo>
                    <a:pt x="279529" y="82894"/>
                  </a:lnTo>
                  <a:lnTo>
                    <a:pt x="431929" y="82894"/>
                  </a:lnTo>
                  <a:lnTo>
                    <a:pt x="431929" y="0"/>
                  </a:lnTo>
                  <a:lnTo>
                    <a:pt x="635858" y="0"/>
                  </a:lnTo>
                  <a:lnTo>
                    <a:pt x="635858" y="82894"/>
                  </a:lnTo>
                  <a:lnTo>
                    <a:pt x="788258" y="82894"/>
                  </a:lnTo>
                  <a:lnTo>
                    <a:pt x="788258" y="0"/>
                  </a:lnTo>
                  <a:lnTo>
                    <a:pt x="992187" y="0"/>
                  </a:lnTo>
                  <a:lnTo>
                    <a:pt x="992187" y="82894"/>
                  </a:lnTo>
                  <a:lnTo>
                    <a:pt x="1144587" y="82894"/>
                  </a:lnTo>
                  <a:lnTo>
                    <a:pt x="1144587" y="0"/>
                  </a:lnTo>
                  <a:lnTo>
                    <a:pt x="1348516" y="0"/>
                  </a:lnTo>
                  <a:lnTo>
                    <a:pt x="1348516" y="82894"/>
                  </a:lnTo>
                  <a:lnTo>
                    <a:pt x="1500916" y="82894"/>
                  </a:lnTo>
                  <a:lnTo>
                    <a:pt x="1500916" y="0"/>
                  </a:lnTo>
                  <a:lnTo>
                    <a:pt x="1704845" y="0"/>
                  </a:lnTo>
                  <a:lnTo>
                    <a:pt x="1704845" y="82894"/>
                  </a:lnTo>
                  <a:lnTo>
                    <a:pt x="1857245" y="82894"/>
                  </a:lnTo>
                  <a:lnTo>
                    <a:pt x="1857245" y="0"/>
                  </a:lnTo>
                  <a:lnTo>
                    <a:pt x="2061175" y="0"/>
                  </a:lnTo>
                  <a:lnTo>
                    <a:pt x="2061175" y="82894"/>
                  </a:lnTo>
                  <a:lnTo>
                    <a:pt x="2136775" y="82894"/>
                  </a:lnTo>
                  <a:lnTo>
                    <a:pt x="2136775" y="346075"/>
                  </a:lnTo>
                  <a:lnTo>
                    <a:pt x="0" y="346075"/>
                  </a:lnTo>
                  <a:lnTo>
                    <a:pt x="0" y="82894"/>
                  </a:lnTo>
                  <a:lnTo>
                    <a:pt x="75600" y="828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16">
              <a:extLst>
                <a:ext uri="{FF2B5EF4-FFF2-40B4-BE49-F238E27FC236}">
                  <a16:creationId xmlns:a16="http://schemas.microsoft.com/office/drawing/2014/main" id="{C0AB3EDE-D44A-4FA3-A8F1-BCD8813331A0}"/>
                </a:ext>
              </a:extLst>
            </p:cNvPr>
            <p:cNvSpPr/>
            <p:nvPr/>
          </p:nvSpPr>
          <p:spPr>
            <a:xfrm rot="10800000">
              <a:off x="16177" y="-27807"/>
              <a:ext cx="2742954" cy="464457"/>
            </a:xfrm>
            <a:custGeom>
              <a:avLst/>
              <a:gdLst>
                <a:gd name="connsiteX0" fmla="*/ 75600 w 2136775"/>
                <a:gd name="connsiteY0" fmla="*/ 0 h 346075"/>
                <a:gd name="connsiteX1" fmla="*/ 279529 w 2136775"/>
                <a:gd name="connsiteY1" fmla="*/ 0 h 346075"/>
                <a:gd name="connsiteX2" fmla="*/ 279529 w 2136775"/>
                <a:gd name="connsiteY2" fmla="*/ 82894 h 346075"/>
                <a:gd name="connsiteX3" fmla="*/ 431929 w 2136775"/>
                <a:gd name="connsiteY3" fmla="*/ 82894 h 346075"/>
                <a:gd name="connsiteX4" fmla="*/ 431929 w 2136775"/>
                <a:gd name="connsiteY4" fmla="*/ 0 h 346075"/>
                <a:gd name="connsiteX5" fmla="*/ 635858 w 2136775"/>
                <a:gd name="connsiteY5" fmla="*/ 0 h 346075"/>
                <a:gd name="connsiteX6" fmla="*/ 635858 w 2136775"/>
                <a:gd name="connsiteY6" fmla="*/ 82894 h 346075"/>
                <a:gd name="connsiteX7" fmla="*/ 788258 w 2136775"/>
                <a:gd name="connsiteY7" fmla="*/ 82894 h 346075"/>
                <a:gd name="connsiteX8" fmla="*/ 788258 w 2136775"/>
                <a:gd name="connsiteY8" fmla="*/ 0 h 346075"/>
                <a:gd name="connsiteX9" fmla="*/ 992187 w 2136775"/>
                <a:gd name="connsiteY9" fmla="*/ 0 h 346075"/>
                <a:gd name="connsiteX10" fmla="*/ 992187 w 2136775"/>
                <a:gd name="connsiteY10" fmla="*/ 82894 h 346075"/>
                <a:gd name="connsiteX11" fmla="*/ 1144587 w 2136775"/>
                <a:gd name="connsiteY11" fmla="*/ 82894 h 346075"/>
                <a:gd name="connsiteX12" fmla="*/ 1144587 w 2136775"/>
                <a:gd name="connsiteY12" fmla="*/ 0 h 346075"/>
                <a:gd name="connsiteX13" fmla="*/ 1348516 w 2136775"/>
                <a:gd name="connsiteY13" fmla="*/ 0 h 346075"/>
                <a:gd name="connsiteX14" fmla="*/ 1348516 w 2136775"/>
                <a:gd name="connsiteY14" fmla="*/ 82894 h 346075"/>
                <a:gd name="connsiteX15" fmla="*/ 1500916 w 2136775"/>
                <a:gd name="connsiteY15" fmla="*/ 82894 h 346075"/>
                <a:gd name="connsiteX16" fmla="*/ 1500916 w 2136775"/>
                <a:gd name="connsiteY16" fmla="*/ 0 h 346075"/>
                <a:gd name="connsiteX17" fmla="*/ 1704845 w 2136775"/>
                <a:gd name="connsiteY17" fmla="*/ 0 h 346075"/>
                <a:gd name="connsiteX18" fmla="*/ 1704845 w 2136775"/>
                <a:gd name="connsiteY18" fmla="*/ 82894 h 346075"/>
                <a:gd name="connsiteX19" fmla="*/ 1857245 w 2136775"/>
                <a:gd name="connsiteY19" fmla="*/ 82894 h 346075"/>
                <a:gd name="connsiteX20" fmla="*/ 1857245 w 2136775"/>
                <a:gd name="connsiteY20" fmla="*/ 0 h 346075"/>
                <a:gd name="connsiteX21" fmla="*/ 2061175 w 2136775"/>
                <a:gd name="connsiteY21" fmla="*/ 0 h 346075"/>
                <a:gd name="connsiteX22" fmla="*/ 2061175 w 2136775"/>
                <a:gd name="connsiteY22" fmla="*/ 82894 h 346075"/>
                <a:gd name="connsiteX23" fmla="*/ 2136775 w 2136775"/>
                <a:gd name="connsiteY23" fmla="*/ 82894 h 346075"/>
                <a:gd name="connsiteX24" fmla="*/ 2136775 w 2136775"/>
                <a:gd name="connsiteY24" fmla="*/ 346075 h 346075"/>
                <a:gd name="connsiteX25" fmla="*/ 0 w 2136775"/>
                <a:gd name="connsiteY25" fmla="*/ 346075 h 346075"/>
                <a:gd name="connsiteX26" fmla="*/ 0 w 2136775"/>
                <a:gd name="connsiteY26" fmla="*/ 82894 h 346075"/>
                <a:gd name="connsiteX27" fmla="*/ 75600 w 2136775"/>
                <a:gd name="connsiteY27" fmla="*/ 82894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36775" h="346075">
                  <a:moveTo>
                    <a:pt x="75600" y="0"/>
                  </a:moveTo>
                  <a:lnTo>
                    <a:pt x="279529" y="0"/>
                  </a:lnTo>
                  <a:lnTo>
                    <a:pt x="279529" y="82894"/>
                  </a:lnTo>
                  <a:lnTo>
                    <a:pt x="431929" y="82894"/>
                  </a:lnTo>
                  <a:lnTo>
                    <a:pt x="431929" y="0"/>
                  </a:lnTo>
                  <a:lnTo>
                    <a:pt x="635858" y="0"/>
                  </a:lnTo>
                  <a:lnTo>
                    <a:pt x="635858" y="82894"/>
                  </a:lnTo>
                  <a:lnTo>
                    <a:pt x="788258" y="82894"/>
                  </a:lnTo>
                  <a:lnTo>
                    <a:pt x="788258" y="0"/>
                  </a:lnTo>
                  <a:lnTo>
                    <a:pt x="992187" y="0"/>
                  </a:lnTo>
                  <a:lnTo>
                    <a:pt x="992187" y="82894"/>
                  </a:lnTo>
                  <a:lnTo>
                    <a:pt x="1144587" y="82894"/>
                  </a:lnTo>
                  <a:lnTo>
                    <a:pt x="1144587" y="0"/>
                  </a:lnTo>
                  <a:lnTo>
                    <a:pt x="1348516" y="0"/>
                  </a:lnTo>
                  <a:lnTo>
                    <a:pt x="1348516" y="82894"/>
                  </a:lnTo>
                  <a:lnTo>
                    <a:pt x="1500916" y="82894"/>
                  </a:lnTo>
                  <a:lnTo>
                    <a:pt x="1500916" y="0"/>
                  </a:lnTo>
                  <a:lnTo>
                    <a:pt x="1704845" y="0"/>
                  </a:lnTo>
                  <a:lnTo>
                    <a:pt x="1704845" y="82894"/>
                  </a:lnTo>
                  <a:lnTo>
                    <a:pt x="1857245" y="82894"/>
                  </a:lnTo>
                  <a:lnTo>
                    <a:pt x="1857245" y="0"/>
                  </a:lnTo>
                  <a:lnTo>
                    <a:pt x="2061175" y="0"/>
                  </a:lnTo>
                  <a:lnTo>
                    <a:pt x="2061175" y="82894"/>
                  </a:lnTo>
                  <a:lnTo>
                    <a:pt x="2136775" y="82894"/>
                  </a:lnTo>
                  <a:lnTo>
                    <a:pt x="2136775" y="346075"/>
                  </a:lnTo>
                  <a:lnTo>
                    <a:pt x="0" y="346075"/>
                  </a:lnTo>
                  <a:lnTo>
                    <a:pt x="0" y="82894"/>
                  </a:lnTo>
                  <a:lnTo>
                    <a:pt x="75600" y="828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16">
              <a:extLst>
                <a:ext uri="{FF2B5EF4-FFF2-40B4-BE49-F238E27FC236}">
                  <a16:creationId xmlns:a16="http://schemas.microsoft.com/office/drawing/2014/main" id="{21490FB6-78DD-4559-9608-EA8E47E20420}"/>
                </a:ext>
              </a:extLst>
            </p:cNvPr>
            <p:cNvSpPr/>
            <p:nvPr/>
          </p:nvSpPr>
          <p:spPr>
            <a:xfrm rot="10800000">
              <a:off x="5477177" y="-27807"/>
              <a:ext cx="2742954" cy="464457"/>
            </a:xfrm>
            <a:custGeom>
              <a:avLst/>
              <a:gdLst>
                <a:gd name="connsiteX0" fmla="*/ 75600 w 2136775"/>
                <a:gd name="connsiteY0" fmla="*/ 0 h 346075"/>
                <a:gd name="connsiteX1" fmla="*/ 279529 w 2136775"/>
                <a:gd name="connsiteY1" fmla="*/ 0 h 346075"/>
                <a:gd name="connsiteX2" fmla="*/ 279529 w 2136775"/>
                <a:gd name="connsiteY2" fmla="*/ 82894 h 346075"/>
                <a:gd name="connsiteX3" fmla="*/ 431929 w 2136775"/>
                <a:gd name="connsiteY3" fmla="*/ 82894 h 346075"/>
                <a:gd name="connsiteX4" fmla="*/ 431929 w 2136775"/>
                <a:gd name="connsiteY4" fmla="*/ 0 h 346075"/>
                <a:gd name="connsiteX5" fmla="*/ 635858 w 2136775"/>
                <a:gd name="connsiteY5" fmla="*/ 0 h 346075"/>
                <a:gd name="connsiteX6" fmla="*/ 635858 w 2136775"/>
                <a:gd name="connsiteY6" fmla="*/ 82894 h 346075"/>
                <a:gd name="connsiteX7" fmla="*/ 788258 w 2136775"/>
                <a:gd name="connsiteY7" fmla="*/ 82894 h 346075"/>
                <a:gd name="connsiteX8" fmla="*/ 788258 w 2136775"/>
                <a:gd name="connsiteY8" fmla="*/ 0 h 346075"/>
                <a:gd name="connsiteX9" fmla="*/ 992187 w 2136775"/>
                <a:gd name="connsiteY9" fmla="*/ 0 h 346075"/>
                <a:gd name="connsiteX10" fmla="*/ 992187 w 2136775"/>
                <a:gd name="connsiteY10" fmla="*/ 82894 h 346075"/>
                <a:gd name="connsiteX11" fmla="*/ 1144587 w 2136775"/>
                <a:gd name="connsiteY11" fmla="*/ 82894 h 346075"/>
                <a:gd name="connsiteX12" fmla="*/ 1144587 w 2136775"/>
                <a:gd name="connsiteY12" fmla="*/ 0 h 346075"/>
                <a:gd name="connsiteX13" fmla="*/ 1348516 w 2136775"/>
                <a:gd name="connsiteY13" fmla="*/ 0 h 346075"/>
                <a:gd name="connsiteX14" fmla="*/ 1348516 w 2136775"/>
                <a:gd name="connsiteY14" fmla="*/ 82894 h 346075"/>
                <a:gd name="connsiteX15" fmla="*/ 1500916 w 2136775"/>
                <a:gd name="connsiteY15" fmla="*/ 82894 h 346075"/>
                <a:gd name="connsiteX16" fmla="*/ 1500916 w 2136775"/>
                <a:gd name="connsiteY16" fmla="*/ 0 h 346075"/>
                <a:gd name="connsiteX17" fmla="*/ 1704845 w 2136775"/>
                <a:gd name="connsiteY17" fmla="*/ 0 h 346075"/>
                <a:gd name="connsiteX18" fmla="*/ 1704845 w 2136775"/>
                <a:gd name="connsiteY18" fmla="*/ 82894 h 346075"/>
                <a:gd name="connsiteX19" fmla="*/ 1857245 w 2136775"/>
                <a:gd name="connsiteY19" fmla="*/ 82894 h 346075"/>
                <a:gd name="connsiteX20" fmla="*/ 1857245 w 2136775"/>
                <a:gd name="connsiteY20" fmla="*/ 0 h 346075"/>
                <a:gd name="connsiteX21" fmla="*/ 2061175 w 2136775"/>
                <a:gd name="connsiteY21" fmla="*/ 0 h 346075"/>
                <a:gd name="connsiteX22" fmla="*/ 2061175 w 2136775"/>
                <a:gd name="connsiteY22" fmla="*/ 82894 h 346075"/>
                <a:gd name="connsiteX23" fmla="*/ 2136775 w 2136775"/>
                <a:gd name="connsiteY23" fmla="*/ 82894 h 346075"/>
                <a:gd name="connsiteX24" fmla="*/ 2136775 w 2136775"/>
                <a:gd name="connsiteY24" fmla="*/ 346075 h 346075"/>
                <a:gd name="connsiteX25" fmla="*/ 0 w 2136775"/>
                <a:gd name="connsiteY25" fmla="*/ 346075 h 346075"/>
                <a:gd name="connsiteX26" fmla="*/ 0 w 2136775"/>
                <a:gd name="connsiteY26" fmla="*/ 82894 h 346075"/>
                <a:gd name="connsiteX27" fmla="*/ 75600 w 2136775"/>
                <a:gd name="connsiteY27" fmla="*/ 82894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36775" h="346075">
                  <a:moveTo>
                    <a:pt x="75600" y="0"/>
                  </a:moveTo>
                  <a:lnTo>
                    <a:pt x="279529" y="0"/>
                  </a:lnTo>
                  <a:lnTo>
                    <a:pt x="279529" y="82894"/>
                  </a:lnTo>
                  <a:lnTo>
                    <a:pt x="431929" y="82894"/>
                  </a:lnTo>
                  <a:lnTo>
                    <a:pt x="431929" y="0"/>
                  </a:lnTo>
                  <a:lnTo>
                    <a:pt x="635858" y="0"/>
                  </a:lnTo>
                  <a:lnTo>
                    <a:pt x="635858" y="82894"/>
                  </a:lnTo>
                  <a:lnTo>
                    <a:pt x="788258" y="82894"/>
                  </a:lnTo>
                  <a:lnTo>
                    <a:pt x="788258" y="0"/>
                  </a:lnTo>
                  <a:lnTo>
                    <a:pt x="992187" y="0"/>
                  </a:lnTo>
                  <a:lnTo>
                    <a:pt x="992187" y="82894"/>
                  </a:lnTo>
                  <a:lnTo>
                    <a:pt x="1144587" y="82894"/>
                  </a:lnTo>
                  <a:lnTo>
                    <a:pt x="1144587" y="0"/>
                  </a:lnTo>
                  <a:lnTo>
                    <a:pt x="1348516" y="0"/>
                  </a:lnTo>
                  <a:lnTo>
                    <a:pt x="1348516" y="82894"/>
                  </a:lnTo>
                  <a:lnTo>
                    <a:pt x="1500916" y="82894"/>
                  </a:lnTo>
                  <a:lnTo>
                    <a:pt x="1500916" y="0"/>
                  </a:lnTo>
                  <a:lnTo>
                    <a:pt x="1704845" y="0"/>
                  </a:lnTo>
                  <a:lnTo>
                    <a:pt x="1704845" y="82894"/>
                  </a:lnTo>
                  <a:lnTo>
                    <a:pt x="1857245" y="82894"/>
                  </a:lnTo>
                  <a:lnTo>
                    <a:pt x="1857245" y="0"/>
                  </a:lnTo>
                  <a:lnTo>
                    <a:pt x="2061175" y="0"/>
                  </a:lnTo>
                  <a:lnTo>
                    <a:pt x="2061175" y="82894"/>
                  </a:lnTo>
                  <a:lnTo>
                    <a:pt x="2136775" y="82894"/>
                  </a:lnTo>
                  <a:lnTo>
                    <a:pt x="2136775" y="346075"/>
                  </a:lnTo>
                  <a:lnTo>
                    <a:pt x="0" y="346075"/>
                  </a:lnTo>
                  <a:lnTo>
                    <a:pt x="0" y="82894"/>
                  </a:lnTo>
                  <a:lnTo>
                    <a:pt x="75600" y="828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16">
              <a:extLst>
                <a:ext uri="{FF2B5EF4-FFF2-40B4-BE49-F238E27FC236}">
                  <a16:creationId xmlns:a16="http://schemas.microsoft.com/office/drawing/2014/main" id="{41A88D96-9A7D-4AC0-8BBB-0555E3694ABD}"/>
                </a:ext>
              </a:extLst>
            </p:cNvPr>
            <p:cNvSpPr/>
            <p:nvPr/>
          </p:nvSpPr>
          <p:spPr>
            <a:xfrm rot="10800000">
              <a:off x="8220377" y="-27807"/>
              <a:ext cx="2742954" cy="464457"/>
            </a:xfrm>
            <a:custGeom>
              <a:avLst/>
              <a:gdLst>
                <a:gd name="connsiteX0" fmla="*/ 75600 w 2136775"/>
                <a:gd name="connsiteY0" fmla="*/ 0 h 346075"/>
                <a:gd name="connsiteX1" fmla="*/ 279529 w 2136775"/>
                <a:gd name="connsiteY1" fmla="*/ 0 h 346075"/>
                <a:gd name="connsiteX2" fmla="*/ 279529 w 2136775"/>
                <a:gd name="connsiteY2" fmla="*/ 82894 h 346075"/>
                <a:gd name="connsiteX3" fmla="*/ 431929 w 2136775"/>
                <a:gd name="connsiteY3" fmla="*/ 82894 h 346075"/>
                <a:gd name="connsiteX4" fmla="*/ 431929 w 2136775"/>
                <a:gd name="connsiteY4" fmla="*/ 0 h 346075"/>
                <a:gd name="connsiteX5" fmla="*/ 635858 w 2136775"/>
                <a:gd name="connsiteY5" fmla="*/ 0 h 346075"/>
                <a:gd name="connsiteX6" fmla="*/ 635858 w 2136775"/>
                <a:gd name="connsiteY6" fmla="*/ 82894 h 346075"/>
                <a:gd name="connsiteX7" fmla="*/ 788258 w 2136775"/>
                <a:gd name="connsiteY7" fmla="*/ 82894 h 346075"/>
                <a:gd name="connsiteX8" fmla="*/ 788258 w 2136775"/>
                <a:gd name="connsiteY8" fmla="*/ 0 h 346075"/>
                <a:gd name="connsiteX9" fmla="*/ 992187 w 2136775"/>
                <a:gd name="connsiteY9" fmla="*/ 0 h 346075"/>
                <a:gd name="connsiteX10" fmla="*/ 992187 w 2136775"/>
                <a:gd name="connsiteY10" fmla="*/ 82894 h 346075"/>
                <a:gd name="connsiteX11" fmla="*/ 1144587 w 2136775"/>
                <a:gd name="connsiteY11" fmla="*/ 82894 h 346075"/>
                <a:gd name="connsiteX12" fmla="*/ 1144587 w 2136775"/>
                <a:gd name="connsiteY12" fmla="*/ 0 h 346075"/>
                <a:gd name="connsiteX13" fmla="*/ 1348516 w 2136775"/>
                <a:gd name="connsiteY13" fmla="*/ 0 h 346075"/>
                <a:gd name="connsiteX14" fmla="*/ 1348516 w 2136775"/>
                <a:gd name="connsiteY14" fmla="*/ 82894 h 346075"/>
                <a:gd name="connsiteX15" fmla="*/ 1500916 w 2136775"/>
                <a:gd name="connsiteY15" fmla="*/ 82894 h 346075"/>
                <a:gd name="connsiteX16" fmla="*/ 1500916 w 2136775"/>
                <a:gd name="connsiteY16" fmla="*/ 0 h 346075"/>
                <a:gd name="connsiteX17" fmla="*/ 1704845 w 2136775"/>
                <a:gd name="connsiteY17" fmla="*/ 0 h 346075"/>
                <a:gd name="connsiteX18" fmla="*/ 1704845 w 2136775"/>
                <a:gd name="connsiteY18" fmla="*/ 82894 h 346075"/>
                <a:gd name="connsiteX19" fmla="*/ 1857245 w 2136775"/>
                <a:gd name="connsiteY19" fmla="*/ 82894 h 346075"/>
                <a:gd name="connsiteX20" fmla="*/ 1857245 w 2136775"/>
                <a:gd name="connsiteY20" fmla="*/ 0 h 346075"/>
                <a:gd name="connsiteX21" fmla="*/ 2061175 w 2136775"/>
                <a:gd name="connsiteY21" fmla="*/ 0 h 346075"/>
                <a:gd name="connsiteX22" fmla="*/ 2061175 w 2136775"/>
                <a:gd name="connsiteY22" fmla="*/ 82894 h 346075"/>
                <a:gd name="connsiteX23" fmla="*/ 2136775 w 2136775"/>
                <a:gd name="connsiteY23" fmla="*/ 82894 h 346075"/>
                <a:gd name="connsiteX24" fmla="*/ 2136775 w 2136775"/>
                <a:gd name="connsiteY24" fmla="*/ 346075 h 346075"/>
                <a:gd name="connsiteX25" fmla="*/ 0 w 2136775"/>
                <a:gd name="connsiteY25" fmla="*/ 346075 h 346075"/>
                <a:gd name="connsiteX26" fmla="*/ 0 w 2136775"/>
                <a:gd name="connsiteY26" fmla="*/ 82894 h 346075"/>
                <a:gd name="connsiteX27" fmla="*/ 75600 w 2136775"/>
                <a:gd name="connsiteY27" fmla="*/ 82894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36775" h="346075">
                  <a:moveTo>
                    <a:pt x="75600" y="0"/>
                  </a:moveTo>
                  <a:lnTo>
                    <a:pt x="279529" y="0"/>
                  </a:lnTo>
                  <a:lnTo>
                    <a:pt x="279529" y="82894"/>
                  </a:lnTo>
                  <a:lnTo>
                    <a:pt x="431929" y="82894"/>
                  </a:lnTo>
                  <a:lnTo>
                    <a:pt x="431929" y="0"/>
                  </a:lnTo>
                  <a:lnTo>
                    <a:pt x="635858" y="0"/>
                  </a:lnTo>
                  <a:lnTo>
                    <a:pt x="635858" y="82894"/>
                  </a:lnTo>
                  <a:lnTo>
                    <a:pt x="788258" y="82894"/>
                  </a:lnTo>
                  <a:lnTo>
                    <a:pt x="788258" y="0"/>
                  </a:lnTo>
                  <a:lnTo>
                    <a:pt x="992187" y="0"/>
                  </a:lnTo>
                  <a:lnTo>
                    <a:pt x="992187" y="82894"/>
                  </a:lnTo>
                  <a:lnTo>
                    <a:pt x="1144587" y="82894"/>
                  </a:lnTo>
                  <a:lnTo>
                    <a:pt x="1144587" y="0"/>
                  </a:lnTo>
                  <a:lnTo>
                    <a:pt x="1348516" y="0"/>
                  </a:lnTo>
                  <a:lnTo>
                    <a:pt x="1348516" y="82894"/>
                  </a:lnTo>
                  <a:lnTo>
                    <a:pt x="1500916" y="82894"/>
                  </a:lnTo>
                  <a:lnTo>
                    <a:pt x="1500916" y="0"/>
                  </a:lnTo>
                  <a:lnTo>
                    <a:pt x="1704845" y="0"/>
                  </a:lnTo>
                  <a:lnTo>
                    <a:pt x="1704845" y="82894"/>
                  </a:lnTo>
                  <a:lnTo>
                    <a:pt x="1857245" y="82894"/>
                  </a:lnTo>
                  <a:lnTo>
                    <a:pt x="1857245" y="0"/>
                  </a:lnTo>
                  <a:lnTo>
                    <a:pt x="2061175" y="0"/>
                  </a:lnTo>
                  <a:lnTo>
                    <a:pt x="2061175" y="82894"/>
                  </a:lnTo>
                  <a:lnTo>
                    <a:pt x="2136775" y="82894"/>
                  </a:lnTo>
                  <a:lnTo>
                    <a:pt x="2136775" y="346075"/>
                  </a:lnTo>
                  <a:lnTo>
                    <a:pt x="0" y="346075"/>
                  </a:lnTo>
                  <a:lnTo>
                    <a:pt x="0" y="82894"/>
                  </a:lnTo>
                  <a:lnTo>
                    <a:pt x="75600" y="828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D803E80-DBEE-48EF-8AE5-E4BFF63AA841}"/>
                </a:ext>
              </a:extLst>
            </p:cNvPr>
            <p:cNvSpPr/>
            <p:nvPr/>
          </p:nvSpPr>
          <p:spPr>
            <a:xfrm rot="10800000">
              <a:off x="10963577" y="-27807"/>
              <a:ext cx="1267302" cy="464457"/>
            </a:xfrm>
            <a:custGeom>
              <a:avLst/>
              <a:gdLst>
                <a:gd name="connsiteX0" fmla="*/ 1267302 w 1267302"/>
                <a:gd name="connsiteY0" fmla="*/ 464457 h 464457"/>
                <a:gd name="connsiteX1" fmla="*/ 0 w 1267302"/>
                <a:gd name="connsiteY1" fmla="*/ 464457 h 464457"/>
                <a:gd name="connsiteX2" fmla="*/ 0 w 1267302"/>
                <a:gd name="connsiteY2" fmla="*/ 0 h 464457"/>
                <a:gd name="connsiteX3" fmla="*/ 255423 w 1267302"/>
                <a:gd name="connsiteY3" fmla="*/ 0 h 464457"/>
                <a:gd name="connsiteX4" fmla="*/ 255423 w 1267302"/>
                <a:gd name="connsiteY4" fmla="*/ 111250 h 464457"/>
                <a:gd name="connsiteX5" fmla="*/ 451057 w 1267302"/>
                <a:gd name="connsiteY5" fmla="*/ 111250 h 464457"/>
                <a:gd name="connsiteX6" fmla="*/ 451057 w 1267302"/>
                <a:gd name="connsiteY6" fmla="*/ 0 h 464457"/>
                <a:gd name="connsiteX7" fmla="*/ 712838 w 1267302"/>
                <a:gd name="connsiteY7" fmla="*/ 0 h 464457"/>
                <a:gd name="connsiteX8" fmla="*/ 712838 w 1267302"/>
                <a:gd name="connsiteY8" fmla="*/ 111250 h 464457"/>
                <a:gd name="connsiteX9" fmla="*/ 908472 w 1267302"/>
                <a:gd name="connsiteY9" fmla="*/ 111250 h 464457"/>
                <a:gd name="connsiteX10" fmla="*/ 908472 w 1267302"/>
                <a:gd name="connsiteY10" fmla="*/ 0 h 464457"/>
                <a:gd name="connsiteX11" fmla="*/ 1170255 w 1267302"/>
                <a:gd name="connsiteY11" fmla="*/ 0 h 464457"/>
                <a:gd name="connsiteX12" fmla="*/ 1170255 w 1267302"/>
                <a:gd name="connsiteY12" fmla="*/ 111250 h 464457"/>
                <a:gd name="connsiteX13" fmla="*/ 1267302 w 1267302"/>
                <a:gd name="connsiteY13" fmla="*/ 111250 h 46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7302" h="464457">
                  <a:moveTo>
                    <a:pt x="1267302" y="464457"/>
                  </a:moveTo>
                  <a:lnTo>
                    <a:pt x="0" y="464457"/>
                  </a:lnTo>
                  <a:lnTo>
                    <a:pt x="0" y="0"/>
                  </a:lnTo>
                  <a:lnTo>
                    <a:pt x="255423" y="0"/>
                  </a:lnTo>
                  <a:lnTo>
                    <a:pt x="255423" y="111250"/>
                  </a:lnTo>
                  <a:lnTo>
                    <a:pt x="451057" y="111250"/>
                  </a:lnTo>
                  <a:lnTo>
                    <a:pt x="451057" y="0"/>
                  </a:lnTo>
                  <a:lnTo>
                    <a:pt x="712838" y="0"/>
                  </a:lnTo>
                  <a:lnTo>
                    <a:pt x="712838" y="111250"/>
                  </a:lnTo>
                  <a:lnTo>
                    <a:pt x="908472" y="111250"/>
                  </a:lnTo>
                  <a:lnTo>
                    <a:pt x="908472" y="0"/>
                  </a:lnTo>
                  <a:lnTo>
                    <a:pt x="1170255" y="0"/>
                  </a:lnTo>
                  <a:lnTo>
                    <a:pt x="1170255" y="111250"/>
                  </a:lnTo>
                  <a:lnTo>
                    <a:pt x="1267302" y="1112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DAAA8-F3CE-4037-AAFC-7EC971F1C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9C07BA8-3CE1-43A2-83F0-CD937E9D8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51" y="396255"/>
            <a:ext cx="3565812" cy="1817735"/>
          </a:xfrm>
        </p:spPr>
        <p:txBody>
          <a:bodyPr anchor="b" anchorCtr="0">
            <a:noAutofit/>
          </a:bodyPr>
          <a:lstStyle/>
          <a:p>
            <a:r>
              <a:rPr lang="da-DK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amet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id="{EF9D729E-2496-4B67-8088-AAAD5C58B900}"/>
              </a:ext>
            </a:extLst>
          </p:cNvPr>
          <p:cNvSpPr/>
          <p:nvPr/>
        </p:nvSpPr>
        <p:spPr>
          <a:xfrm>
            <a:off x="4280809" y="396255"/>
            <a:ext cx="2360082" cy="3978275"/>
          </a:xfrm>
          <a:prstGeom prst="roundRect">
            <a:avLst>
              <a:gd name="adj" fmla="val 3858"/>
            </a:avLst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46">
            <a:extLst>
              <a:ext uri="{FF2B5EF4-FFF2-40B4-BE49-F238E27FC236}">
                <a16:creationId xmlns:a16="http://schemas.microsoft.com/office/drawing/2014/main" id="{7FA98782-4061-4E57-B203-225341E51367}"/>
              </a:ext>
            </a:extLst>
          </p:cNvPr>
          <p:cNvSpPr/>
          <p:nvPr/>
        </p:nvSpPr>
        <p:spPr>
          <a:xfrm>
            <a:off x="6772428" y="396255"/>
            <a:ext cx="2360082" cy="3978275"/>
          </a:xfrm>
          <a:prstGeom prst="roundRect">
            <a:avLst>
              <a:gd name="adj" fmla="val 3858"/>
            </a:avLst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id="{75ED44D0-5087-435D-A5B7-AC694EB1C825}"/>
              </a:ext>
            </a:extLst>
          </p:cNvPr>
          <p:cNvSpPr/>
          <p:nvPr/>
        </p:nvSpPr>
        <p:spPr>
          <a:xfrm>
            <a:off x="9264046" y="396255"/>
            <a:ext cx="2360082" cy="3978275"/>
          </a:xfrm>
          <a:prstGeom prst="roundRect">
            <a:avLst>
              <a:gd name="adj" fmla="val 3858"/>
            </a:avLst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40284D-D043-4B36-9F99-E5FDF55C7C51}"/>
              </a:ext>
            </a:extLst>
          </p:cNvPr>
          <p:cNvGrpSpPr/>
          <p:nvPr/>
        </p:nvGrpSpPr>
        <p:grpSpPr>
          <a:xfrm>
            <a:off x="818331" y="2730505"/>
            <a:ext cx="2612305" cy="3594525"/>
            <a:chOff x="4521492" y="1525282"/>
            <a:chExt cx="3160889" cy="4349375"/>
          </a:xfrm>
          <a:effectLst/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B73AD3-08C4-4724-A0B7-5F77BD8E2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35891" y="1525282"/>
              <a:ext cx="2246490" cy="415431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112941D-3BCB-4FD1-B41B-FEA08EB9E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21492" y="1686479"/>
              <a:ext cx="1828800" cy="4188178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33B42E-9C63-45D3-93D5-77800349A5DA}"/>
              </a:ext>
            </a:extLst>
          </p:cNvPr>
          <p:cNvCxnSpPr/>
          <p:nvPr/>
        </p:nvCxnSpPr>
        <p:spPr>
          <a:xfrm>
            <a:off x="3609474" y="5859379"/>
            <a:ext cx="80130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E4E83F55-104C-4F38-8F93-6679EFBD47CA}"/>
              </a:ext>
            </a:extLst>
          </p:cNvPr>
          <p:cNvSpPr txBox="1">
            <a:spLocks/>
          </p:cNvSpPr>
          <p:nvPr/>
        </p:nvSpPr>
        <p:spPr>
          <a:xfrm>
            <a:off x="4416585" y="1250664"/>
            <a:ext cx="2088530" cy="1396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augue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lectus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tempus 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vehicula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90CAC319-F3EC-4529-909F-34F9A8B87110}"/>
              </a:ext>
            </a:extLst>
          </p:cNvPr>
          <p:cNvSpPr txBox="1">
            <a:spLocks/>
          </p:cNvSpPr>
          <p:nvPr/>
        </p:nvSpPr>
        <p:spPr>
          <a:xfrm>
            <a:off x="4416585" y="623375"/>
            <a:ext cx="2088530" cy="5165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CCE71762-75ED-47D5-AB38-FCDB2E72A7BF}"/>
              </a:ext>
            </a:extLst>
          </p:cNvPr>
          <p:cNvSpPr txBox="1">
            <a:spLocks/>
          </p:cNvSpPr>
          <p:nvPr/>
        </p:nvSpPr>
        <p:spPr>
          <a:xfrm>
            <a:off x="6908204" y="623375"/>
            <a:ext cx="2088530" cy="5165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D1E7909-D960-4A92-B054-03A8B2B991D2}"/>
              </a:ext>
            </a:extLst>
          </p:cNvPr>
          <p:cNvSpPr txBox="1">
            <a:spLocks/>
          </p:cNvSpPr>
          <p:nvPr/>
        </p:nvSpPr>
        <p:spPr>
          <a:xfrm>
            <a:off x="9399822" y="623375"/>
            <a:ext cx="2088530" cy="5165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FAA7218-661C-4A16-A25D-1EDCD1FCA4AD}"/>
              </a:ext>
            </a:extLst>
          </p:cNvPr>
          <p:cNvSpPr txBox="1">
            <a:spLocks/>
          </p:cNvSpPr>
          <p:nvPr/>
        </p:nvSpPr>
        <p:spPr>
          <a:xfrm>
            <a:off x="6908204" y="1250664"/>
            <a:ext cx="2088530" cy="1396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augue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lectus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tempus 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vehicula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11C9D89-DCB8-4598-994B-0258C1F37235}"/>
              </a:ext>
            </a:extLst>
          </p:cNvPr>
          <p:cNvSpPr txBox="1">
            <a:spLocks/>
          </p:cNvSpPr>
          <p:nvPr/>
        </p:nvSpPr>
        <p:spPr>
          <a:xfrm>
            <a:off x="9399822" y="1250664"/>
            <a:ext cx="2088530" cy="13962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augue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lectus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tempus 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vehicula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C2D3938-2216-48E2-970F-2F5C38616732}"/>
              </a:ext>
            </a:extLst>
          </p:cNvPr>
          <p:cNvSpPr txBox="1">
            <a:spLocks/>
          </p:cNvSpPr>
          <p:nvPr/>
        </p:nvSpPr>
        <p:spPr>
          <a:xfrm>
            <a:off x="4416585" y="2715928"/>
            <a:ext cx="2088530" cy="10591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0000" indent="-1800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0000" indent="-1800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6F3AB21-00BC-412B-907C-E5100C1C12C0}"/>
              </a:ext>
            </a:extLst>
          </p:cNvPr>
          <p:cNvSpPr txBox="1">
            <a:spLocks/>
          </p:cNvSpPr>
          <p:nvPr/>
        </p:nvSpPr>
        <p:spPr>
          <a:xfrm>
            <a:off x="6908204" y="2715928"/>
            <a:ext cx="2088530" cy="10591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0000" indent="-1800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0000" indent="-1800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676C9CE5-03A0-4A4E-8793-A38104B56E9F}"/>
              </a:ext>
            </a:extLst>
          </p:cNvPr>
          <p:cNvSpPr txBox="1">
            <a:spLocks/>
          </p:cNvSpPr>
          <p:nvPr/>
        </p:nvSpPr>
        <p:spPr>
          <a:xfrm>
            <a:off x="9399822" y="2715928"/>
            <a:ext cx="2088530" cy="10591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0000" indent="-1800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0000" indent="-1800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E0F424-39BB-42DC-B9A1-B826C4D5E798}"/>
              </a:ext>
            </a:extLst>
          </p:cNvPr>
          <p:cNvGrpSpPr/>
          <p:nvPr/>
        </p:nvGrpSpPr>
        <p:grpSpPr>
          <a:xfrm>
            <a:off x="4975091" y="3888772"/>
            <a:ext cx="971518" cy="971518"/>
            <a:chOff x="7187500" y="839949"/>
            <a:chExt cx="1422400" cy="14224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4F2D904-AF7D-4508-BDB1-A6B92FEC57A4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772DBE1-5F9C-4CBB-AD47-2095C780FCB5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E159713-ACC0-487F-89D6-F7D2D99F0EA9}"/>
              </a:ext>
            </a:extLst>
          </p:cNvPr>
          <p:cNvGrpSpPr/>
          <p:nvPr/>
        </p:nvGrpSpPr>
        <p:grpSpPr>
          <a:xfrm>
            <a:off x="5292810" y="4228035"/>
            <a:ext cx="336080" cy="292993"/>
            <a:chOff x="1216026" y="5511800"/>
            <a:chExt cx="681038" cy="593725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8" name="Freeform 437">
              <a:extLst>
                <a:ext uri="{FF2B5EF4-FFF2-40B4-BE49-F238E27FC236}">
                  <a16:creationId xmlns:a16="http://schemas.microsoft.com/office/drawing/2014/main" id="{50F30D78-034F-4F00-986D-71A43C90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511800"/>
              <a:ext cx="681038" cy="593725"/>
            </a:xfrm>
            <a:custGeom>
              <a:avLst/>
              <a:gdLst>
                <a:gd name="T0" fmla="*/ 245 w 429"/>
                <a:gd name="T1" fmla="*/ 0 h 374"/>
                <a:gd name="T2" fmla="*/ 0 w 429"/>
                <a:gd name="T3" fmla="*/ 90 h 374"/>
                <a:gd name="T4" fmla="*/ 0 w 429"/>
                <a:gd name="T5" fmla="*/ 281 h 374"/>
                <a:gd name="T6" fmla="*/ 183 w 429"/>
                <a:gd name="T7" fmla="*/ 374 h 374"/>
                <a:gd name="T8" fmla="*/ 429 w 429"/>
                <a:gd name="T9" fmla="*/ 281 h 374"/>
                <a:gd name="T10" fmla="*/ 429 w 429"/>
                <a:gd name="T11" fmla="*/ 90 h 374"/>
                <a:gd name="T12" fmla="*/ 245 w 429"/>
                <a:gd name="T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374">
                  <a:moveTo>
                    <a:pt x="245" y="0"/>
                  </a:moveTo>
                  <a:lnTo>
                    <a:pt x="0" y="90"/>
                  </a:lnTo>
                  <a:lnTo>
                    <a:pt x="0" y="281"/>
                  </a:lnTo>
                  <a:lnTo>
                    <a:pt x="183" y="374"/>
                  </a:lnTo>
                  <a:lnTo>
                    <a:pt x="429" y="281"/>
                  </a:lnTo>
                  <a:lnTo>
                    <a:pt x="429" y="9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38">
              <a:extLst>
                <a:ext uri="{FF2B5EF4-FFF2-40B4-BE49-F238E27FC236}">
                  <a16:creationId xmlns:a16="http://schemas.microsoft.com/office/drawing/2014/main" id="{3C5C8AEB-B739-4C2E-922F-BDA67BE14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654675"/>
              <a:ext cx="390525" cy="450850"/>
            </a:xfrm>
            <a:custGeom>
              <a:avLst/>
              <a:gdLst>
                <a:gd name="T0" fmla="*/ 246 w 246"/>
                <a:gd name="T1" fmla="*/ 191 h 284"/>
                <a:gd name="T2" fmla="*/ 0 w 246"/>
                <a:gd name="T3" fmla="*/ 284 h 284"/>
                <a:gd name="T4" fmla="*/ 0 w 246"/>
                <a:gd name="T5" fmla="*/ 93 h 284"/>
                <a:gd name="T6" fmla="*/ 246 w 246"/>
                <a:gd name="T7" fmla="*/ 0 h 284"/>
                <a:gd name="T8" fmla="*/ 246 w 246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84">
                  <a:moveTo>
                    <a:pt x="246" y="191"/>
                  </a:moveTo>
                  <a:lnTo>
                    <a:pt x="0" y="284"/>
                  </a:lnTo>
                  <a:lnTo>
                    <a:pt x="0" y="93"/>
                  </a:lnTo>
                  <a:lnTo>
                    <a:pt x="246" y="0"/>
                  </a:lnTo>
                  <a:lnTo>
                    <a:pt x="246" y="191"/>
                  </a:ln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39">
              <a:extLst>
                <a:ext uri="{FF2B5EF4-FFF2-40B4-BE49-F238E27FC236}">
                  <a16:creationId xmlns:a16="http://schemas.microsoft.com/office/drawing/2014/main" id="{AAD4D59F-F91E-4733-A9B7-E36E0B4D1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654675"/>
              <a:ext cx="290513" cy="450850"/>
            </a:xfrm>
            <a:custGeom>
              <a:avLst/>
              <a:gdLst>
                <a:gd name="T0" fmla="*/ 0 w 183"/>
                <a:gd name="T1" fmla="*/ 191 h 284"/>
                <a:gd name="T2" fmla="*/ 183 w 183"/>
                <a:gd name="T3" fmla="*/ 284 h 284"/>
                <a:gd name="T4" fmla="*/ 183 w 183"/>
                <a:gd name="T5" fmla="*/ 93 h 284"/>
                <a:gd name="T6" fmla="*/ 0 w 183"/>
                <a:gd name="T7" fmla="*/ 0 h 284"/>
                <a:gd name="T8" fmla="*/ 0 w 183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0" y="191"/>
                  </a:moveTo>
                  <a:lnTo>
                    <a:pt x="183" y="284"/>
                  </a:lnTo>
                  <a:lnTo>
                    <a:pt x="183" y="93"/>
                  </a:lnTo>
                  <a:lnTo>
                    <a:pt x="0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40">
              <a:extLst>
                <a:ext uri="{FF2B5EF4-FFF2-40B4-BE49-F238E27FC236}">
                  <a16:creationId xmlns:a16="http://schemas.microsoft.com/office/drawing/2014/main" id="{DB46A084-E3D1-43DC-8C98-84785C0DD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326" y="5681663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2 h 19"/>
                <a:gd name="T4" fmla="*/ 20 w 39"/>
                <a:gd name="T5" fmla="*/ 19 h 19"/>
                <a:gd name="T6" fmla="*/ 0 w 39"/>
                <a:gd name="T7" fmla="*/ 12 h 19"/>
                <a:gd name="T8" fmla="*/ 0 w 39"/>
                <a:gd name="T9" fmla="*/ 0 h 19"/>
                <a:gd name="T10" fmla="*/ 20 w 39"/>
                <a:gd name="T11" fmla="*/ 6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6"/>
                    <a:pt x="30" y="19"/>
                    <a:pt x="20" y="19"/>
                  </a:cubicBezTo>
                  <a:cubicBezTo>
                    <a:pt x="9" y="19"/>
                    <a:pt x="0" y="16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9" y="6"/>
                    <a:pt x="20" y="6"/>
                  </a:cubicBezTo>
                  <a:cubicBezTo>
                    <a:pt x="30" y="6"/>
                    <a:pt x="39" y="3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Oval 441">
              <a:extLst>
                <a:ext uri="{FF2B5EF4-FFF2-40B4-BE49-F238E27FC236}">
                  <a16:creationId xmlns:a16="http://schemas.microsoft.com/office/drawing/2014/main" id="{83642F4E-C5DA-4124-9803-B5AB306F9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6" y="5654675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442">
              <a:extLst>
                <a:ext uri="{FF2B5EF4-FFF2-40B4-BE49-F238E27FC236}">
                  <a16:creationId xmlns:a16="http://schemas.microsoft.com/office/drawing/2014/main" id="{B3C8FC03-4791-480F-A09F-9327AE86B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451" y="5605463"/>
              <a:ext cx="142875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30" y="20"/>
                    <a:pt x="19" y="20"/>
                  </a:cubicBezTo>
                  <a:cubicBezTo>
                    <a:pt x="9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443">
              <a:extLst>
                <a:ext uri="{FF2B5EF4-FFF2-40B4-BE49-F238E27FC236}">
                  <a16:creationId xmlns:a16="http://schemas.microsoft.com/office/drawing/2014/main" id="{B9BA9612-91FD-473D-BD59-BE0D22980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51" y="5583238"/>
              <a:ext cx="142875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444">
              <a:extLst>
                <a:ext uri="{FF2B5EF4-FFF2-40B4-BE49-F238E27FC236}">
                  <a16:creationId xmlns:a16="http://schemas.microsoft.com/office/drawing/2014/main" id="{642340C9-6302-4D87-9FA7-30F4F4624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534025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3 h 19"/>
                <a:gd name="T4" fmla="*/ 19 w 39"/>
                <a:gd name="T5" fmla="*/ 19 h 19"/>
                <a:gd name="T6" fmla="*/ 0 w 39"/>
                <a:gd name="T7" fmla="*/ 13 h 19"/>
                <a:gd name="T8" fmla="*/ 0 w 39"/>
                <a:gd name="T9" fmla="*/ 0 h 19"/>
                <a:gd name="T10" fmla="*/ 19 w 39"/>
                <a:gd name="T11" fmla="*/ 7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7"/>
                    <a:pt x="30" y="19"/>
                    <a:pt x="19" y="19"/>
                  </a:cubicBezTo>
                  <a:cubicBezTo>
                    <a:pt x="9" y="19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9" y="4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Oval 445">
              <a:extLst>
                <a:ext uri="{FF2B5EF4-FFF2-40B4-BE49-F238E27FC236}">
                  <a16:creationId xmlns:a16="http://schemas.microsoft.com/office/drawing/2014/main" id="{8C8BA12E-1798-417B-97BE-14B7A924A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5511800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446">
              <a:extLst>
                <a:ext uri="{FF2B5EF4-FFF2-40B4-BE49-F238E27FC236}">
                  <a16:creationId xmlns:a16="http://schemas.microsoft.com/office/drawing/2014/main" id="{B0304EB5-719C-45B5-A5C8-469394A77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176" y="5605463"/>
              <a:ext cx="144463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29" y="20"/>
                    <a:pt x="19" y="20"/>
                  </a:cubicBezTo>
                  <a:cubicBezTo>
                    <a:pt x="8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8" y="7"/>
                    <a:pt x="19" y="7"/>
                  </a:cubicBezTo>
                  <a:cubicBezTo>
                    <a:pt x="29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Oval 447">
              <a:extLst>
                <a:ext uri="{FF2B5EF4-FFF2-40B4-BE49-F238E27FC236}">
                  <a16:creationId xmlns:a16="http://schemas.microsoft.com/office/drawing/2014/main" id="{17339864-55BB-4890-BF54-E79FDB757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176" y="5583238"/>
              <a:ext cx="144463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200BCCE-63BA-49B7-BAD1-597528738EEF}"/>
              </a:ext>
            </a:extLst>
          </p:cNvPr>
          <p:cNvGrpSpPr/>
          <p:nvPr/>
        </p:nvGrpSpPr>
        <p:grpSpPr>
          <a:xfrm>
            <a:off x="7466710" y="3888772"/>
            <a:ext cx="971518" cy="971518"/>
            <a:chOff x="7187500" y="839949"/>
            <a:chExt cx="1422400" cy="14224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29F09A1-DC21-4A11-9B0C-D08C76A6438C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E53B19F-9661-4CCD-8EEC-C32A423FA2D2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3C4B285-2515-45AE-8531-E4066A3513A4}"/>
              </a:ext>
            </a:extLst>
          </p:cNvPr>
          <p:cNvGrpSpPr/>
          <p:nvPr/>
        </p:nvGrpSpPr>
        <p:grpSpPr>
          <a:xfrm>
            <a:off x="7784429" y="4228035"/>
            <a:ext cx="336080" cy="292993"/>
            <a:chOff x="1216026" y="5511800"/>
            <a:chExt cx="681038" cy="593725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63" name="Freeform 437">
              <a:extLst>
                <a:ext uri="{FF2B5EF4-FFF2-40B4-BE49-F238E27FC236}">
                  <a16:creationId xmlns:a16="http://schemas.microsoft.com/office/drawing/2014/main" id="{0AAA0A2C-F034-4D30-A78D-063AD5BC5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511800"/>
              <a:ext cx="681038" cy="593725"/>
            </a:xfrm>
            <a:custGeom>
              <a:avLst/>
              <a:gdLst>
                <a:gd name="T0" fmla="*/ 245 w 429"/>
                <a:gd name="T1" fmla="*/ 0 h 374"/>
                <a:gd name="T2" fmla="*/ 0 w 429"/>
                <a:gd name="T3" fmla="*/ 90 h 374"/>
                <a:gd name="T4" fmla="*/ 0 w 429"/>
                <a:gd name="T5" fmla="*/ 281 h 374"/>
                <a:gd name="T6" fmla="*/ 183 w 429"/>
                <a:gd name="T7" fmla="*/ 374 h 374"/>
                <a:gd name="T8" fmla="*/ 429 w 429"/>
                <a:gd name="T9" fmla="*/ 281 h 374"/>
                <a:gd name="T10" fmla="*/ 429 w 429"/>
                <a:gd name="T11" fmla="*/ 90 h 374"/>
                <a:gd name="T12" fmla="*/ 245 w 429"/>
                <a:gd name="T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374">
                  <a:moveTo>
                    <a:pt x="245" y="0"/>
                  </a:moveTo>
                  <a:lnTo>
                    <a:pt x="0" y="90"/>
                  </a:lnTo>
                  <a:lnTo>
                    <a:pt x="0" y="281"/>
                  </a:lnTo>
                  <a:lnTo>
                    <a:pt x="183" y="374"/>
                  </a:lnTo>
                  <a:lnTo>
                    <a:pt x="429" y="281"/>
                  </a:lnTo>
                  <a:lnTo>
                    <a:pt x="429" y="9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438">
              <a:extLst>
                <a:ext uri="{FF2B5EF4-FFF2-40B4-BE49-F238E27FC236}">
                  <a16:creationId xmlns:a16="http://schemas.microsoft.com/office/drawing/2014/main" id="{68D30CD9-FF0F-4D9C-9954-36C27848B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654675"/>
              <a:ext cx="390525" cy="450850"/>
            </a:xfrm>
            <a:custGeom>
              <a:avLst/>
              <a:gdLst>
                <a:gd name="T0" fmla="*/ 246 w 246"/>
                <a:gd name="T1" fmla="*/ 191 h 284"/>
                <a:gd name="T2" fmla="*/ 0 w 246"/>
                <a:gd name="T3" fmla="*/ 284 h 284"/>
                <a:gd name="T4" fmla="*/ 0 w 246"/>
                <a:gd name="T5" fmla="*/ 93 h 284"/>
                <a:gd name="T6" fmla="*/ 246 w 246"/>
                <a:gd name="T7" fmla="*/ 0 h 284"/>
                <a:gd name="T8" fmla="*/ 246 w 246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84">
                  <a:moveTo>
                    <a:pt x="246" y="191"/>
                  </a:moveTo>
                  <a:lnTo>
                    <a:pt x="0" y="284"/>
                  </a:lnTo>
                  <a:lnTo>
                    <a:pt x="0" y="93"/>
                  </a:lnTo>
                  <a:lnTo>
                    <a:pt x="246" y="0"/>
                  </a:lnTo>
                  <a:lnTo>
                    <a:pt x="246" y="191"/>
                  </a:lnTo>
                  <a:close/>
                </a:path>
              </a:pathLst>
            </a:custGeom>
            <a:solidFill>
              <a:srgbClr val="007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439">
              <a:extLst>
                <a:ext uri="{FF2B5EF4-FFF2-40B4-BE49-F238E27FC236}">
                  <a16:creationId xmlns:a16="http://schemas.microsoft.com/office/drawing/2014/main" id="{075831F3-B5FF-42A5-AE56-81DED852B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654675"/>
              <a:ext cx="290513" cy="450850"/>
            </a:xfrm>
            <a:custGeom>
              <a:avLst/>
              <a:gdLst>
                <a:gd name="T0" fmla="*/ 0 w 183"/>
                <a:gd name="T1" fmla="*/ 191 h 284"/>
                <a:gd name="T2" fmla="*/ 183 w 183"/>
                <a:gd name="T3" fmla="*/ 284 h 284"/>
                <a:gd name="T4" fmla="*/ 183 w 183"/>
                <a:gd name="T5" fmla="*/ 93 h 284"/>
                <a:gd name="T6" fmla="*/ 0 w 183"/>
                <a:gd name="T7" fmla="*/ 0 h 284"/>
                <a:gd name="T8" fmla="*/ 0 w 183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0" y="191"/>
                  </a:moveTo>
                  <a:lnTo>
                    <a:pt x="183" y="284"/>
                  </a:lnTo>
                  <a:lnTo>
                    <a:pt x="183" y="93"/>
                  </a:lnTo>
                  <a:lnTo>
                    <a:pt x="0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007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440">
              <a:extLst>
                <a:ext uri="{FF2B5EF4-FFF2-40B4-BE49-F238E27FC236}">
                  <a16:creationId xmlns:a16="http://schemas.microsoft.com/office/drawing/2014/main" id="{2B4DD977-0B9F-458C-9771-6949A7B9E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326" y="5681663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2 h 19"/>
                <a:gd name="T4" fmla="*/ 20 w 39"/>
                <a:gd name="T5" fmla="*/ 19 h 19"/>
                <a:gd name="T6" fmla="*/ 0 w 39"/>
                <a:gd name="T7" fmla="*/ 12 h 19"/>
                <a:gd name="T8" fmla="*/ 0 w 39"/>
                <a:gd name="T9" fmla="*/ 0 h 19"/>
                <a:gd name="T10" fmla="*/ 20 w 39"/>
                <a:gd name="T11" fmla="*/ 6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6"/>
                    <a:pt x="30" y="19"/>
                    <a:pt x="20" y="19"/>
                  </a:cubicBezTo>
                  <a:cubicBezTo>
                    <a:pt x="9" y="19"/>
                    <a:pt x="0" y="16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9" y="6"/>
                    <a:pt x="20" y="6"/>
                  </a:cubicBezTo>
                  <a:cubicBezTo>
                    <a:pt x="30" y="6"/>
                    <a:pt x="39" y="3"/>
                    <a:pt x="39" y="0"/>
                  </a:cubicBezTo>
                  <a:close/>
                </a:path>
              </a:pathLst>
            </a:custGeom>
            <a:solidFill>
              <a:srgbClr val="007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Oval 441">
              <a:extLst>
                <a:ext uri="{FF2B5EF4-FFF2-40B4-BE49-F238E27FC236}">
                  <a16:creationId xmlns:a16="http://schemas.microsoft.com/office/drawing/2014/main" id="{12534BE1-7940-4E6E-BECE-C9C3621DA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6" y="5654675"/>
              <a:ext cx="147638" cy="4921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442">
              <a:extLst>
                <a:ext uri="{FF2B5EF4-FFF2-40B4-BE49-F238E27FC236}">
                  <a16:creationId xmlns:a16="http://schemas.microsoft.com/office/drawing/2014/main" id="{00921C60-47BE-451C-9743-A95F978A2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451" y="5605463"/>
              <a:ext cx="142875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30" y="20"/>
                    <a:pt x="19" y="20"/>
                  </a:cubicBezTo>
                  <a:cubicBezTo>
                    <a:pt x="9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007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Oval 443">
              <a:extLst>
                <a:ext uri="{FF2B5EF4-FFF2-40B4-BE49-F238E27FC236}">
                  <a16:creationId xmlns:a16="http://schemas.microsoft.com/office/drawing/2014/main" id="{0513038C-6323-433D-A9A9-404453C2D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51" y="5583238"/>
              <a:ext cx="142875" cy="4921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444">
              <a:extLst>
                <a:ext uri="{FF2B5EF4-FFF2-40B4-BE49-F238E27FC236}">
                  <a16:creationId xmlns:a16="http://schemas.microsoft.com/office/drawing/2014/main" id="{C7BE723C-9A40-4DA6-9A51-210524AF1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534025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3 h 19"/>
                <a:gd name="T4" fmla="*/ 19 w 39"/>
                <a:gd name="T5" fmla="*/ 19 h 19"/>
                <a:gd name="T6" fmla="*/ 0 w 39"/>
                <a:gd name="T7" fmla="*/ 13 h 19"/>
                <a:gd name="T8" fmla="*/ 0 w 39"/>
                <a:gd name="T9" fmla="*/ 0 h 19"/>
                <a:gd name="T10" fmla="*/ 19 w 39"/>
                <a:gd name="T11" fmla="*/ 7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7"/>
                    <a:pt x="30" y="19"/>
                    <a:pt x="19" y="19"/>
                  </a:cubicBezTo>
                  <a:cubicBezTo>
                    <a:pt x="9" y="19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9" y="4"/>
                    <a:pt x="39" y="0"/>
                  </a:cubicBezTo>
                  <a:close/>
                </a:path>
              </a:pathLst>
            </a:custGeom>
            <a:solidFill>
              <a:srgbClr val="007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Oval 445">
              <a:extLst>
                <a:ext uri="{FF2B5EF4-FFF2-40B4-BE49-F238E27FC236}">
                  <a16:creationId xmlns:a16="http://schemas.microsoft.com/office/drawing/2014/main" id="{8BCF9FB9-A943-4E79-971F-112DB4137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5511800"/>
              <a:ext cx="147638" cy="4921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446">
              <a:extLst>
                <a:ext uri="{FF2B5EF4-FFF2-40B4-BE49-F238E27FC236}">
                  <a16:creationId xmlns:a16="http://schemas.microsoft.com/office/drawing/2014/main" id="{0ECED855-DAAF-479E-9DE4-0AEA4B66D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176" y="5605463"/>
              <a:ext cx="144463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29" y="20"/>
                    <a:pt x="19" y="20"/>
                  </a:cubicBezTo>
                  <a:cubicBezTo>
                    <a:pt x="8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8" y="7"/>
                    <a:pt x="19" y="7"/>
                  </a:cubicBezTo>
                  <a:cubicBezTo>
                    <a:pt x="29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007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Oval 447">
              <a:extLst>
                <a:ext uri="{FF2B5EF4-FFF2-40B4-BE49-F238E27FC236}">
                  <a16:creationId xmlns:a16="http://schemas.microsoft.com/office/drawing/2014/main" id="{709248A6-FCE1-4FFF-B813-E8E8ADF35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176" y="5583238"/>
              <a:ext cx="144463" cy="4921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665CD71-0FB4-4A5B-9513-3497FAD1BEFF}"/>
              </a:ext>
            </a:extLst>
          </p:cNvPr>
          <p:cNvGrpSpPr/>
          <p:nvPr/>
        </p:nvGrpSpPr>
        <p:grpSpPr>
          <a:xfrm>
            <a:off x="9958328" y="3888772"/>
            <a:ext cx="971518" cy="971518"/>
            <a:chOff x="7187500" y="839949"/>
            <a:chExt cx="1422400" cy="14224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0A9A0D5-95D0-44D5-AE5C-C9D98CF617B9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FEC0FD0-9837-446C-ADD4-C1C93E157D60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7E87880-5F0E-40E7-A948-A61FC76B9B61}"/>
              </a:ext>
            </a:extLst>
          </p:cNvPr>
          <p:cNvGrpSpPr/>
          <p:nvPr/>
        </p:nvGrpSpPr>
        <p:grpSpPr>
          <a:xfrm>
            <a:off x="10276047" y="4228035"/>
            <a:ext cx="336080" cy="292993"/>
            <a:chOff x="1216026" y="5511800"/>
            <a:chExt cx="681038" cy="593725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8" name="Freeform 437">
              <a:extLst>
                <a:ext uri="{FF2B5EF4-FFF2-40B4-BE49-F238E27FC236}">
                  <a16:creationId xmlns:a16="http://schemas.microsoft.com/office/drawing/2014/main" id="{79658024-63F6-45B1-AE92-6161BED6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511800"/>
              <a:ext cx="681038" cy="593725"/>
            </a:xfrm>
            <a:custGeom>
              <a:avLst/>
              <a:gdLst>
                <a:gd name="T0" fmla="*/ 245 w 429"/>
                <a:gd name="T1" fmla="*/ 0 h 374"/>
                <a:gd name="T2" fmla="*/ 0 w 429"/>
                <a:gd name="T3" fmla="*/ 90 h 374"/>
                <a:gd name="T4" fmla="*/ 0 w 429"/>
                <a:gd name="T5" fmla="*/ 281 h 374"/>
                <a:gd name="T6" fmla="*/ 183 w 429"/>
                <a:gd name="T7" fmla="*/ 374 h 374"/>
                <a:gd name="T8" fmla="*/ 429 w 429"/>
                <a:gd name="T9" fmla="*/ 281 h 374"/>
                <a:gd name="T10" fmla="*/ 429 w 429"/>
                <a:gd name="T11" fmla="*/ 90 h 374"/>
                <a:gd name="T12" fmla="*/ 245 w 429"/>
                <a:gd name="T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374">
                  <a:moveTo>
                    <a:pt x="245" y="0"/>
                  </a:moveTo>
                  <a:lnTo>
                    <a:pt x="0" y="90"/>
                  </a:lnTo>
                  <a:lnTo>
                    <a:pt x="0" y="281"/>
                  </a:lnTo>
                  <a:lnTo>
                    <a:pt x="183" y="374"/>
                  </a:lnTo>
                  <a:lnTo>
                    <a:pt x="429" y="281"/>
                  </a:lnTo>
                  <a:lnTo>
                    <a:pt x="429" y="9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0F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438">
              <a:extLst>
                <a:ext uri="{FF2B5EF4-FFF2-40B4-BE49-F238E27FC236}">
                  <a16:creationId xmlns:a16="http://schemas.microsoft.com/office/drawing/2014/main" id="{9F750EA9-EACF-41C4-A00F-8E7021C4B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654675"/>
              <a:ext cx="390525" cy="450850"/>
            </a:xfrm>
            <a:custGeom>
              <a:avLst/>
              <a:gdLst>
                <a:gd name="T0" fmla="*/ 246 w 246"/>
                <a:gd name="T1" fmla="*/ 191 h 284"/>
                <a:gd name="T2" fmla="*/ 0 w 246"/>
                <a:gd name="T3" fmla="*/ 284 h 284"/>
                <a:gd name="T4" fmla="*/ 0 w 246"/>
                <a:gd name="T5" fmla="*/ 93 h 284"/>
                <a:gd name="T6" fmla="*/ 246 w 246"/>
                <a:gd name="T7" fmla="*/ 0 h 284"/>
                <a:gd name="T8" fmla="*/ 246 w 246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84">
                  <a:moveTo>
                    <a:pt x="246" y="191"/>
                  </a:moveTo>
                  <a:lnTo>
                    <a:pt x="0" y="284"/>
                  </a:lnTo>
                  <a:lnTo>
                    <a:pt x="0" y="93"/>
                  </a:lnTo>
                  <a:lnTo>
                    <a:pt x="246" y="0"/>
                  </a:lnTo>
                  <a:lnTo>
                    <a:pt x="246" y="19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439">
              <a:extLst>
                <a:ext uri="{FF2B5EF4-FFF2-40B4-BE49-F238E27FC236}">
                  <a16:creationId xmlns:a16="http://schemas.microsoft.com/office/drawing/2014/main" id="{59FC54DA-7BE8-4E38-BC0D-8E8D4BDB6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654675"/>
              <a:ext cx="290513" cy="450850"/>
            </a:xfrm>
            <a:custGeom>
              <a:avLst/>
              <a:gdLst>
                <a:gd name="T0" fmla="*/ 0 w 183"/>
                <a:gd name="T1" fmla="*/ 191 h 284"/>
                <a:gd name="T2" fmla="*/ 183 w 183"/>
                <a:gd name="T3" fmla="*/ 284 h 284"/>
                <a:gd name="T4" fmla="*/ 183 w 183"/>
                <a:gd name="T5" fmla="*/ 93 h 284"/>
                <a:gd name="T6" fmla="*/ 0 w 183"/>
                <a:gd name="T7" fmla="*/ 0 h 284"/>
                <a:gd name="T8" fmla="*/ 0 w 183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0" y="191"/>
                  </a:moveTo>
                  <a:lnTo>
                    <a:pt x="183" y="284"/>
                  </a:lnTo>
                  <a:lnTo>
                    <a:pt x="183" y="93"/>
                  </a:lnTo>
                  <a:lnTo>
                    <a:pt x="0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440">
              <a:extLst>
                <a:ext uri="{FF2B5EF4-FFF2-40B4-BE49-F238E27FC236}">
                  <a16:creationId xmlns:a16="http://schemas.microsoft.com/office/drawing/2014/main" id="{1FC9062E-EAAB-4391-A07F-47CF81192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326" y="5681663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2 h 19"/>
                <a:gd name="T4" fmla="*/ 20 w 39"/>
                <a:gd name="T5" fmla="*/ 19 h 19"/>
                <a:gd name="T6" fmla="*/ 0 w 39"/>
                <a:gd name="T7" fmla="*/ 12 h 19"/>
                <a:gd name="T8" fmla="*/ 0 w 39"/>
                <a:gd name="T9" fmla="*/ 0 h 19"/>
                <a:gd name="T10" fmla="*/ 20 w 39"/>
                <a:gd name="T11" fmla="*/ 6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6"/>
                    <a:pt x="30" y="19"/>
                    <a:pt x="20" y="19"/>
                  </a:cubicBezTo>
                  <a:cubicBezTo>
                    <a:pt x="9" y="19"/>
                    <a:pt x="0" y="16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9" y="6"/>
                    <a:pt x="20" y="6"/>
                  </a:cubicBezTo>
                  <a:cubicBezTo>
                    <a:pt x="30" y="6"/>
                    <a:pt x="39" y="3"/>
                    <a:pt x="39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Oval 441">
              <a:extLst>
                <a:ext uri="{FF2B5EF4-FFF2-40B4-BE49-F238E27FC236}">
                  <a16:creationId xmlns:a16="http://schemas.microsoft.com/office/drawing/2014/main" id="{335DC759-50C1-407B-B0D6-B6FDC8934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6" y="5654675"/>
              <a:ext cx="147638" cy="49213"/>
            </a:xfrm>
            <a:prstGeom prst="ellipse">
              <a:avLst/>
            </a:prstGeom>
            <a:solidFill>
              <a:srgbClr val="00F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442">
              <a:extLst>
                <a:ext uri="{FF2B5EF4-FFF2-40B4-BE49-F238E27FC236}">
                  <a16:creationId xmlns:a16="http://schemas.microsoft.com/office/drawing/2014/main" id="{56A35EA7-4AEC-4257-B524-6005BB3E2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451" y="5605463"/>
              <a:ext cx="142875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30" y="20"/>
                    <a:pt x="19" y="20"/>
                  </a:cubicBezTo>
                  <a:cubicBezTo>
                    <a:pt x="9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Oval 443">
              <a:extLst>
                <a:ext uri="{FF2B5EF4-FFF2-40B4-BE49-F238E27FC236}">
                  <a16:creationId xmlns:a16="http://schemas.microsoft.com/office/drawing/2014/main" id="{7BFC2DFA-1AF3-43F6-B36F-2C5244094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51" y="5583238"/>
              <a:ext cx="142875" cy="49213"/>
            </a:xfrm>
            <a:prstGeom prst="ellipse">
              <a:avLst/>
            </a:prstGeom>
            <a:solidFill>
              <a:srgbClr val="00F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444">
              <a:extLst>
                <a:ext uri="{FF2B5EF4-FFF2-40B4-BE49-F238E27FC236}">
                  <a16:creationId xmlns:a16="http://schemas.microsoft.com/office/drawing/2014/main" id="{BA31AD76-8204-47D9-9E45-15A854496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534025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3 h 19"/>
                <a:gd name="T4" fmla="*/ 19 w 39"/>
                <a:gd name="T5" fmla="*/ 19 h 19"/>
                <a:gd name="T6" fmla="*/ 0 w 39"/>
                <a:gd name="T7" fmla="*/ 13 h 19"/>
                <a:gd name="T8" fmla="*/ 0 w 39"/>
                <a:gd name="T9" fmla="*/ 0 h 19"/>
                <a:gd name="T10" fmla="*/ 19 w 39"/>
                <a:gd name="T11" fmla="*/ 7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7"/>
                    <a:pt x="30" y="19"/>
                    <a:pt x="19" y="19"/>
                  </a:cubicBezTo>
                  <a:cubicBezTo>
                    <a:pt x="9" y="19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9" y="4"/>
                    <a:pt x="39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Oval 445">
              <a:extLst>
                <a:ext uri="{FF2B5EF4-FFF2-40B4-BE49-F238E27FC236}">
                  <a16:creationId xmlns:a16="http://schemas.microsoft.com/office/drawing/2014/main" id="{DC40E1A6-B62C-41C6-8F0E-FD0C2C912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5511800"/>
              <a:ext cx="147638" cy="49213"/>
            </a:xfrm>
            <a:prstGeom prst="ellipse">
              <a:avLst/>
            </a:prstGeom>
            <a:solidFill>
              <a:srgbClr val="00F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446">
              <a:extLst>
                <a:ext uri="{FF2B5EF4-FFF2-40B4-BE49-F238E27FC236}">
                  <a16:creationId xmlns:a16="http://schemas.microsoft.com/office/drawing/2014/main" id="{E3D13415-9B22-4B54-8045-5C29D72B0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176" y="5605463"/>
              <a:ext cx="144463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29" y="20"/>
                    <a:pt x="19" y="20"/>
                  </a:cubicBezTo>
                  <a:cubicBezTo>
                    <a:pt x="8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8" y="7"/>
                    <a:pt x="19" y="7"/>
                  </a:cubicBezTo>
                  <a:cubicBezTo>
                    <a:pt x="29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Oval 447">
              <a:extLst>
                <a:ext uri="{FF2B5EF4-FFF2-40B4-BE49-F238E27FC236}">
                  <a16:creationId xmlns:a16="http://schemas.microsoft.com/office/drawing/2014/main" id="{894F9E65-2001-495E-8151-572021C20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176" y="5583238"/>
              <a:ext cx="144463" cy="49213"/>
            </a:xfrm>
            <a:prstGeom prst="ellipse">
              <a:avLst/>
            </a:prstGeom>
            <a:solidFill>
              <a:srgbClr val="00F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F0A5B18-CDAF-4DC3-8697-A3F53178BA08}"/>
              </a:ext>
            </a:extLst>
          </p:cNvPr>
          <p:cNvGrpSpPr/>
          <p:nvPr/>
        </p:nvGrpSpPr>
        <p:grpSpPr>
          <a:xfrm>
            <a:off x="5381425" y="5789087"/>
            <a:ext cx="158851" cy="158851"/>
            <a:chOff x="7187500" y="839949"/>
            <a:chExt cx="1422400" cy="142240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6741847-6227-46B6-9C9D-05ED2E55E482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07CA5194-6AD1-409A-8A85-6F35049DC687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FFD1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2497C10-3462-43E6-BC29-4B1041AB2F5B}"/>
              </a:ext>
            </a:extLst>
          </p:cNvPr>
          <p:cNvGrpSpPr/>
          <p:nvPr/>
        </p:nvGrpSpPr>
        <p:grpSpPr>
          <a:xfrm>
            <a:off x="7873044" y="5789087"/>
            <a:ext cx="158851" cy="158851"/>
            <a:chOff x="7187500" y="839949"/>
            <a:chExt cx="1422400" cy="142240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C45A68F-D0A8-4507-809E-CF3BE76DFB82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43601C5-E852-435B-BC06-948D4ACB4C48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FFD1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0565F9A-1010-46A8-B294-789182861227}"/>
              </a:ext>
            </a:extLst>
          </p:cNvPr>
          <p:cNvGrpSpPr/>
          <p:nvPr/>
        </p:nvGrpSpPr>
        <p:grpSpPr>
          <a:xfrm>
            <a:off x="10364662" y="5789087"/>
            <a:ext cx="158851" cy="158851"/>
            <a:chOff x="7187500" y="839949"/>
            <a:chExt cx="1422400" cy="142240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DABEFEB-D8FD-4EB7-AA60-EAA4B3551DD4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3ADE667-8CD9-4D5E-87B6-77ACAFF8F20B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FFD1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Title 1">
            <a:extLst>
              <a:ext uri="{FF2B5EF4-FFF2-40B4-BE49-F238E27FC236}">
                <a16:creationId xmlns:a16="http://schemas.microsoft.com/office/drawing/2014/main" id="{AFBDD37B-848F-45DD-B0B6-6EA0FD37358F}"/>
              </a:ext>
            </a:extLst>
          </p:cNvPr>
          <p:cNvSpPr txBox="1">
            <a:spLocks/>
          </p:cNvSpPr>
          <p:nvPr/>
        </p:nvSpPr>
        <p:spPr>
          <a:xfrm>
            <a:off x="4416585" y="4930582"/>
            <a:ext cx="2088530" cy="7920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</a:t>
            </a:r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185E9AC7-31D9-4660-99E1-C2A0B3D81B88}"/>
              </a:ext>
            </a:extLst>
          </p:cNvPr>
          <p:cNvSpPr txBox="1">
            <a:spLocks/>
          </p:cNvSpPr>
          <p:nvPr/>
        </p:nvSpPr>
        <p:spPr>
          <a:xfrm>
            <a:off x="6908204" y="4930582"/>
            <a:ext cx="2088530" cy="7920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9CB50477-D67A-44CA-8EFD-1A39ECFAA1AD}"/>
              </a:ext>
            </a:extLst>
          </p:cNvPr>
          <p:cNvSpPr txBox="1">
            <a:spLocks/>
          </p:cNvSpPr>
          <p:nvPr/>
        </p:nvSpPr>
        <p:spPr>
          <a:xfrm>
            <a:off x="9399822" y="4930582"/>
            <a:ext cx="2088530" cy="7920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Integer</a:t>
            </a:r>
          </a:p>
        </p:txBody>
      </p:sp>
    </p:spTree>
    <p:extLst>
      <p:ext uri="{BB962C8B-B14F-4D97-AF65-F5344CB8AC3E}">
        <p14:creationId xmlns:p14="http://schemas.microsoft.com/office/powerpoint/2010/main" val="7546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87A70785-B463-47B1-B122-587FAB7F5F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3720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 hidden="1">
            <a:extLst>
              <a:ext uri="{FF2B5EF4-FFF2-40B4-BE49-F238E27FC236}">
                <a16:creationId xmlns:a16="http://schemas.microsoft.com/office/drawing/2014/main" id="{83383D2E-35DD-485A-93B5-4DC7FDFCD1F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da-DK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62" name="Rectángulo 6175">
            <a:extLst>
              <a:ext uri="{FF2B5EF4-FFF2-40B4-BE49-F238E27FC236}">
                <a16:creationId xmlns:a16="http://schemas.microsoft.com/office/drawing/2014/main" id="{23C290D0-6A72-452F-8582-ADE87DA110D0}"/>
              </a:ext>
            </a:extLst>
          </p:cNvPr>
          <p:cNvSpPr/>
          <p:nvPr/>
        </p:nvSpPr>
        <p:spPr>
          <a:xfrm flipV="1">
            <a:off x="9645188" y="-3"/>
            <a:ext cx="2546812" cy="6858002"/>
          </a:xfrm>
          <a:prstGeom prst="rect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3036D63D-5F0C-4766-ADC0-263540C0E3E8}"/>
              </a:ext>
            </a:extLst>
          </p:cNvPr>
          <p:cNvSpPr/>
          <p:nvPr/>
        </p:nvSpPr>
        <p:spPr>
          <a:xfrm rot="16200000">
            <a:off x="8101975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E949EE-E1FD-4D2F-815C-865A15CEC628}"/>
              </a:ext>
            </a:extLst>
          </p:cNvPr>
          <p:cNvSpPr/>
          <p:nvPr/>
        </p:nvSpPr>
        <p:spPr>
          <a:xfrm>
            <a:off x="6736443" y="1"/>
            <a:ext cx="4891314" cy="3429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DF70C0-AE68-4F28-B206-5BECDA2258B4}"/>
              </a:ext>
            </a:extLst>
          </p:cNvPr>
          <p:cNvSpPr/>
          <p:nvPr/>
        </p:nvSpPr>
        <p:spPr>
          <a:xfrm>
            <a:off x="6736443" y="983343"/>
            <a:ext cx="4891314" cy="4891314"/>
          </a:xfrm>
          <a:prstGeom prst="ellipse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B5E8A7-CBF9-4BE3-AB6A-AC503DDF6722}"/>
              </a:ext>
            </a:extLst>
          </p:cNvPr>
          <p:cNvSpPr/>
          <p:nvPr/>
        </p:nvSpPr>
        <p:spPr>
          <a:xfrm>
            <a:off x="7344642" y="1591542"/>
            <a:ext cx="3674916" cy="3674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CE20153-770D-4CD4-A193-D94E03C3411A}"/>
              </a:ext>
            </a:extLst>
          </p:cNvPr>
          <p:cNvGrpSpPr/>
          <p:nvPr/>
        </p:nvGrpSpPr>
        <p:grpSpPr>
          <a:xfrm>
            <a:off x="6653150" y="3643997"/>
            <a:ext cx="1293091" cy="1293091"/>
            <a:chOff x="7187500" y="839949"/>
            <a:chExt cx="1422400" cy="142240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258DCCD-91D3-47FE-970E-D8F41D38CDEA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68FA93A-9258-4847-946B-9D18E1E01DC7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FFD100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2C461919-26CB-4694-8C8B-0208664275C4}"/>
              </a:ext>
            </a:extLst>
          </p:cNvPr>
          <p:cNvSpPr/>
          <p:nvPr/>
        </p:nvSpPr>
        <p:spPr>
          <a:xfrm>
            <a:off x="4323443" y="3517329"/>
            <a:ext cx="472979" cy="472978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716B2FA-9E78-4668-AB0D-467B1CE001D0}"/>
              </a:ext>
            </a:extLst>
          </p:cNvPr>
          <p:cNvSpPr/>
          <p:nvPr/>
        </p:nvSpPr>
        <p:spPr>
          <a:xfrm>
            <a:off x="2443843" y="3517329"/>
            <a:ext cx="472979" cy="472978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70B0A9-86A8-4400-A409-E63F77FD58B9}"/>
              </a:ext>
            </a:extLst>
          </p:cNvPr>
          <p:cNvSpPr/>
          <p:nvPr/>
        </p:nvSpPr>
        <p:spPr>
          <a:xfrm>
            <a:off x="571478" y="3517329"/>
            <a:ext cx="472979" cy="472978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A32E42-E558-42A7-9D0E-5C5CFBD66D94}"/>
              </a:ext>
            </a:extLst>
          </p:cNvPr>
          <p:cNvGrpSpPr/>
          <p:nvPr/>
        </p:nvGrpSpPr>
        <p:grpSpPr>
          <a:xfrm>
            <a:off x="7985045" y="2191956"/>
            <a:ext cx="2394110" cy="2474088"/>
            <a:chOff x="8216899" y="2438399"/>
            <a:chExt cx="1978604" cy="2044701"/>
          </a:xfrm>
        </p:grpSpPr>
        <p:pic>
          <p:nvPicPr>
            <p:cNvPr id="14" name="Picture 13" descr="A picture containing toy, sitting, small, riding&#10;&#10;Description automatically generated">
              <a:extLst>
                <a:ext uri="{FF2B5EF4-FFF2-40B4-BE49-F238E27FC236}">
                  <a16:creationId xmlns:a16="http://schemas.microsoft.com/office/drawing/2014/main" id="{041F5FDE-0F4D-47E7-9779-C17CD3BD9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3597" y="2438399"/>
              <a:ext cx="1151906" cy="2044701"/>
            </a:xfrm>
            <a:prstGeom prst="rect">
              <a:avLst/>
            </a:prstGeom>
          </p:spPr>
        </p:pic>
        <p:pic>
          <p:nvPicPr>
            <p:cNvPr id="13" name="Picture 12" descr="A picture containing toy, holding, sitting, street&#10;&#10;Description automatically generated">
              <a:extLst>
                <a:ext uri="{FF2B5EF4-FFF2-40B4-BE49-F238E27FC236}">
                  <a16:creationId xmlns:a16="http://schemas.microsoft.com/office/drawing/2014/main" id="{3B1C439E-02E4-4C58-97BF-DF527DCDC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16899" y="2490808"/>
              <a:ext cx="1098551" cy="199229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590801-5138-4222-BF1B-BEB132CFF1F4}"/>
              </a:ext>
            </a:extLst>
          </p:cNvPr>
          <p:cNvGrpSpPr/>
          <p:nvPr/>
        </p:nvGrpSpPr>
        <p:grpSpPr>
          <a:xfrm>
            <a:off x="7048509" y="4038323"/>
            <a:ext cx="502372" cy="504439"/>
            <a:chOff x="3125788" y="636588"/>
            <a:chExt cx="771526" cy="774700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9B7EC4BE-4968-4F6E-83C6-12B186802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5788" y="636588"/>
              <a:ext cx="771525" cy="774700"/>
            </a:xfrm>
            <a:prstGeom prst="ellipse">
              <a:avLst/>
            </a:prstGeom>
            <a:solidFill>
              <a:srgbClr val="059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19FDC5C-3558-40BC-8908-04ED00989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788" y="636588"/>
              <a:ext cx="385763" cy="774700"/>
            </a:xfrm>
            <a:custGeom>
              <a:avLst/>
              <a:gdLst>
                <a:gd name="T0" fmla="*/ 102 w 102"/>
                <a:gd name="T1" fmla="*/ 0 h 205"/>
                <a:gd name="T2" fmla="*/ 0 w 102"/>
                <a:gd name="T3" fmla="*/ 103 h 205"/>
                <a:gd name="T4" fmla="*/ 102 w 102"/>
                <a:gd name="T5" fmla="*/ 205 h 205"/>
                <a:gd name="T6" fmla="*/ 102 w 102"/>
                <a:gd name="T7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205">
                  <a:moveTo>
                    <a:pt x="102" y="0"/>
                  </a:moveTo>
                  <a:cubicBezTo>
                    <a:pt x="45" y="0"/>
                    <a:pt x="0" y="46"/>
                    <a:pt x="0" y="103"/>
                  </a:cubicBezTo>
                  <a:cubicBezTo>
                    <a:pt x="0" y="159"/>
                    <a:pt x="45" y="205"/>
                    <a:pt x="102" y="205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21B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375EAAD2-8854-4F7A-BC9D-6B5B6D17B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901" y="673101"/>
              <a:ext cx="760413" cy="733425"/>
            </a:xfrm>
            <a:custGeom>
              <a:avLst/>
              <a:gdLst>
                <a:gd name="T0" fmla="*/ 117 w 201"/>
                <a:gd name="T1" fmla="*/ 158 h 194"/>
                <a:gd name="T2" fmla="*/ 116 w 201"/>
                <a:gd name="T3" fmla="*/ 149 h 194"/>
                <a:gd name="T4" fmla="*/ 132 w 201"/>
                <a:gd name="T5" fmla="*/ 145 h 194"/>
                <a:gd name="T6" fmla="*/ 117 w 201"/>
                <a:gd name="T7" fmla="*/ 158 h 194"/>
                <a:gd name="T8" fmla="*/ 162 w 201"/>
                <a:gd name="T9" fmla="*/ 125 h 194"/>
                <a:gd name="T10" fmla="*/ 180 w 201"/>
                <a:gd name="T11" fmla="*/ 91 h 194"/>
                <a:gd name="T12" fmla="*/ 180 w 201"/>
                <a:gd name="T13" fmla="*/ 91 h 194"/>
                <a:gd name="T14" fmla="*/ 201 w 201"/>
                <a:gd name="T15" fmla="*/ 91 h 194"/>
                <a:gd name="T16" fmla="*/ 201 w 201"/>
                <a:gd name="T17" fmla="*/ 82 h 194"/>
                <a:gd name="T18" fmla="*/ 183 w 201"/>
                <a:gd name="T19" fmla="*/ 82 h 194"/>
                <a:gd name="T20" fmla="*/ 190 w 201"/>
                <a:gd name="T21" fmla="*/ 45 h 194"/>
                <a:gd name="T22" fmla="*/ 181 w 201"/>
                <a:gd name="T23" fmla="*/ 31 h 194"/>
                <a:gd name="T24" fmla="*/ 173 w 201"/>
                <a:gd name="T25" fmla="*/ 82 h 194"/>
                <a:gd name="T26" fmla="*/ 173 w 201"/>
                <a:gd name="T27" fmla="*/ 82 h 194"/>
                <a:gd name="T28" fmla="*/ 106 w 201"/>
                <a:gd name="T29" fmla="*/ 57 h 194"/>
                <a:gd name="T30" fmla="*/ 76 w 201"/>
                <a:gd name="T31" fmla="*/ 29 h 194"/>
                <a:gd name="T32" fmla="*/ 89 w 201"/>
                <a:gd name="T33" fmla="*/ 30 h 194"/>
                <a:gd name="T34" fmla="*/ 162 w 201"/>
                <a:gd name="T35" fmla="*/ 12 h 194"/>
                <a:gd name="T36" fmla="*/ 153 w 201"/>
                <a:gd name="T37" fmla="*/ 6 h 194"/>
                <a:gd name="T38" fmla="*/ 68 w 201"/>
                <a:gd name="T39" fmla="*/ 19 h 194"/>
                <a:gd name="T40" fmla="*/ 56 w 201"/>
                <a:gd name="T41" fmla="*/ 0 h 194"/>
                <a:gd name="T42" fmla="*/ 47 w 201"/>
                <a:gd name="T43" fmla="*/ 4 h 194"/>
                <a:gd name="T44" fmla="*/ 55 w 201"/>
                <a:gd name="T45" fmla="*/ 16 h 194"/>
                <a:gd name="T46" fmla="*/ 37 w 201"/>
                <a:gd name="T47" fmla="*/ 11 h 194"/>
                <a:gd name="T48" fmla="*/ 29 w 201"/>
                <a:gd name="T49" fmla="*/ 18 h 194"/>
                <a:gd name="T50" fmla="*/ 63 w 201"/>
                <a:gd name="T51" fmla="*/ 28 h 194"/>
                <a:gd name="T52" fmla="*/ 63 w 201"/>
                <a:gd name="T53" fmla="*/ 28 h 194"/>
                <a:gd name="T54" fmla="*/ 101 w 201"/>
                <a:gd name="T55" fmla="*/ 65 h 194"/>
                <a:gd name="T56" fmla="*/ 170 w 201"/>
                <a:gd name="T57" fmla="*/ 90 h 194"/>
                <a:gd name="T58" fmla="*/ 145 w 201"/>
                <a:gd name="T59" fmla="*/ 132 h 194"/>
                <a:gd name="T60" fmla="*/ 114 w 201"/>
                <a:gd name="T61" fmla="*/ 139 h 194"/>
                <a:gd name="T62" fmla="*/ 89 w 201"/>
                <a:gd name="T63" fmla="*/ 93 h 194"/>
                <a:gd name="T64" fmla="*/ 3 w 201"/>
                <a:gd name="T65" fmla="*/ 56 h 194"/>
                <a:gd name="T66" fmla="*/ 0 w 201"/>
                <a:gd name="T67" fmla="*/ 65 h 194"/>
                <a:gd name="T68" fmla="*/ 82 w 201"/>
                <a:gd name="T69" fmla="*/ 100 h 194"/>
                <a:gd name="T70" fmla="*/ 104 w 201"/>
                <a:gd name="T71" fmla="*/ 140 h 194"/>
                <a:gd name="T72" fmla="*/ 46 w 201"/>
                <a:gd name="T73" fmla="*/ 138 h 194"/>
                <a:gd name="T74" fmla="*/ 2 w 201"/>
                <a:gd name="T75" fmla="*/ 126 h 194"/>
                <a:gd name="T76" fmla="*/ 7 w 201"/>
                <a:gd name="T77" fmla="*/ 138 h 194"/>
                <a:gd name="T78" fmla="*/ 44 w 201"/>
                <a:gd name="T79" fmla="*/ 147 h 194"/>
                <a:gd name="T80" fmla="*/ 106 w 201"/>
                <a:gd name="T81" fmla="*/ 150 h 194"/>
                <a:gd name="T82" fmla="*/ 108 w 201"/>
                <a:gd name="T83" fmla="*/ 165 h 194"/>
                <a:gd name="T84" fmla="*/ 66 w 201"/>
                <a:gd name="T85" fmla="*/ 190 h 194"/>
                <a:gd name="T86" fmla="*/ 80 w 201"/>
                <a:gd name="T87" fmla="*/ 193 h 194"/>
                <a:gd name="T88" fmla="*/ 109 w 201"/>
                <a:gd name="T89" fmla="*/ 176 h 194"/>
                <a:gd name="T90" fmla="*/ 109 w 201"/>
                <a:gd name="T91" fmla="*/ 194 h 194"/>
                <a:gd name="T92" fmla="*/ 118 w 201"/>
                <a:gd name="T93" fmla="*/ 193 h 194"/>
                <a:gd name="T94" fmla="*/ 118 w 201"/>
                <a:gd name="T95" fmla="*/ 170 h 194"/>
                <a:gd name="T96" fmla="*/ 150 w 201"/>
                <a:gd name="T97" fmla="*/ 140 h 194"/>
                <a:gd name="T98" fmla="*/ 150 w 201"/>
                <a:gd name="T99" fmla="*/ 140 h 194"/>
                <a:gd name="T100" fmla="*/ 174 w 201"/>
                <a:gd name="T101" fmla="*/ 129 h 194"/>
                <a:gd name="T102" fmla="*/ 199 w 201"/>
                <a:gd name="T103" fmla="*/ 113 h 194"/>
                <a:gd name="T104" fmla="*/ 199 w 201"/>
                <a:gd name="T105" fmla="*/ 113 h 194"/>
                <a:gd name="T106" fmla="*/ 201 w 201"/>
                <a:gd name="T107" fmla="*/ 99 h 194"/>
                <a:gd name="T108" fmla="*/ 170 w 201"/>
                <a:gd name="T109" fmla="*/ 121 h 194"/>
                <a:gd name="T110" fmla="*/ 162 w 201"/>
                <a:gd name="T111" fmla="*/ 12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194">
                  <a:moveTo>
                    <a:pt x="117" y="158"/>
                  </a:moveTo>
                  <a:cubicBezTo>
                    <a:pt x="117" y="155"/>
                    <a:pt x="116" y="152"/>
                    <a:pt x="116" y="149"/>
                  </a:cubicBezTo>
                  <a:cubicBezTo>
                    <a:pt x="121" y="148"/>
                    <a:pt x="127" y="147"/>
                    <a:pt x="132" y="145"/>
                  </a:cubicBezTo>
                  <a:cubicBezTo>
                    <a:pt x="127" y="150"/>
                    <a:pt x="122" y="154"/>
                    <a:pt x="117" y="158"/>
                  </a:cubicBezTo>
                  <a:close/>
                  <a:moveTo>
                    <a:pt x="162" y="125"/>
                  </a:moveTo>
                  <a:cubicBezTo>
                    <a:pt x="169" y="114"/>
                    <a:pt x="175" y="103"/>
                    <a:pt x="180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7" y="91"/>
                    <a:pt x="194" y="91"/>
                    <a:pt x="201" y="91"/>
                  </a:cubicBezTo>
                  <a:cubicBezTo>
                    <a:pt x="201" y="88"/>
                    <a:pt x="201" y="85"/>
                    <a:pt x="201" y="82"/>
                  </a:cubicBezTo>
                  <a:cubicBezTo>
                    <a:pt x="194" y="82"/>
                    <a:pt x="188" y="82"/>
                    <a:pt x="183" y="82"/>
                  </a:cubicBezTo>
                  <a:cubicBezTo>
                    <a:pt x="186" y="71"/>
                    <a:pt x="189" y="58"/>
                    <a:pt x="190" y="45"/>
                  </a:cubicBezTo>
                  <a:cubicBezTo>
                    <a:pt x="187" y="40"/>
                    <a:pt x="184" y="35"/>
                    <a:pt x="181" y="31"/>
                  </a:cubicBezTo>
                  <a:cubicBezTo>
                    <a:pt x="181" y="47"/>
                    <a:pt x="178" y="65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48" y="79"/>
                    <a:pt x="124" y="69"/>
                    <a:pt x="106" y="57"/>
                  </a:cubicBezTo>
                  <a:cubicBezTo>
                    <a:pt x="96" y="49"/>
                    <a:pt x="85" y="40"/>
                    <a:pt x="76" y="29"/>
                  </a:cubicBezTo>
                  <a:cubicBezTo>
                    <a:pt x="81" y="30"/>
                    <a:pt x="85" y="30"/>
                    <a:pt x="89" y="30"/>
                  </a:cubicBezTo>
                  <a:cubicBezTo>
                    <a:pt x="114" y="30"/>
                    <a:pt x="139" y="23"/>
                    <a:pt x="162" y="12"/>
                  </a:cubicBezTo>
                  <a:cubicBezTo>
                    <a:pt x="159" y="9"/>
                    <a:pt x="156" y="7"/>
                    <a:pt x="153" y="6"/>
                  </a:cubicBezTo>
                  <a:cubicBezTo>
                    <a:pt x="127" y="19"/>
                    <a:pt x="98" y="24"/>
                    <a:pt x="68" y="19"/>
                  </a:cubicBezTo>
                  <a:cubicBezTo>
                    <a:pt x="64" y="13"/>
                    <a:pt x="60" y="6"/>
                    <a:pt x="56" y="0"/>
                  </a:cubicBezTo>
                  <a:cubicBezTo>
                    <a:pt x="53" y="1"/>
                    <a:pt x="50" y="3"/>
                    <a:pt x="47" y="4"/>
                  </a:cubicBezTo>
                  <a:cubicBezTo>
                    <a:pt x="49" y="8"/>
                    <a:pt x="52" y="12"/>
                    <a:pt x="55" y="16"/>
                  </a:cubicBezTo>
                  <a:cubicBezTo>
                    <a:pt x="49" y="15"/>
                    <a:pt x="43" y="13"/>
                    <a:pt x="37" y="11"/>
                  </a:cubicBezTo>
                  <a:cubicBezTo>
                    <a:pt x="34" y="13"/>
                    <a:pt x="32" y="15"/>
                    <a:pt x="29" y="18"/>
                  </a:cubicBezTo>
                  <a:cubicBezTo>
                    <a:pt x="40" y="22"/>
                    <a:pt x="51" y="26"/>
                    <a:pt x="63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74" y="42"/>
                    <a:pt x="86" y="54"/>
                    <a:pt x="101" y="65"/>
                  </a:cubicBezTo>
                  <a:cubicBezTo>
                    <a:pt x="118" y="77"/>
                    <a:pt x="144" y="87"/>
                    <a:pt x="170" y="90"/>
                  </a:cubicBezTo>
                  <a:cubicBezTo>
                    <a:pt x="168" y="96"/>
                    <a:pt x="159" y="115"/>
                    <a:pt x="145" y="132"/>
                  </a:cubicBezTo>
                  <a:cubicBezTo>
                    <a:pt x="134" y="135"/>
                    <a:pt x="124" y="138"/>
                    <a:pt x="114" y="139"/>
                  </a:cubicBezTo>
                  <a:cubicBezTo>
                    <a:pt x="109" y="121"/>
                    <a:pt x="100" y="106"/>
                    <a:pt x="89" y="93"/>
                  </a:cubicBezTo>
                  <a:cubicBezTo>
                    <a:pt x="62" y="64"/>
                    <a:pt x="24" y="57"/>
                    <a:pt x="3" y="56"/>
                  </a:cubicBezTo>
                  <a:cubicBezTo>
                    <a:pt x="2" y="59"/>
                    <a:pt x="1" y="62"/>
                    <a:pt x="0" y="65"/>
                  </a:cubicBezTo>
                  <a:cubicBezTo>
                    <a:pt x="19" y="67"/>
                    <a:pt x="56" y="72"/>
                    <a:pt x="82" y="100"/>
                  </a:cubicBezTo>
                  <a:cubicBezTo>
                    <a:pt x="92" y="111"/>
                    <a:pt x="100" y="124"/>
                    <a:pt x="104" y="140"/>
                  </a:cubicBezTo>
                  <a:cubicBezTo>
                    <a:pt x="85" y="142"/>
                    <a:pt x="66" y="141"/>
                    <a:pt x="46" y="138"/>
                  </a:cubicBezTo>
                  <a:cubicBezTo>
                    <a:pt x="38" y="137"/>
                    <a:pt x="21" y="133"/>
                    <a:pt x="2" y="126"/>
                  </a:cubicBezTo>
                  <a:cubicBezTo>
                    <a:pt x="4" y="131"/>
                    <a:pt x="5" y="134"/>
                    <a:pt x="7" y="138"/>
                  </a:cubicBezTo>
                  <a:cubicBezTo>
                    <a:pt x="28" y="144"/>
                    <a:pt x="41" y="147"/>
                    <a:pt x="44" y="147"/>
                  </a:cubicBezTo>
                  <a:cubicBezTo>
                    <a:pt x="65" y="151"/>
                    <a:pt x="86" y="152"/>
                    <a:pt x="106" y="150"/>
                  </a:cubicBezTo>
                  <a:cubicBezTo>
                    <a:pt x="107" y="155"/>
                    <a:pt x="108" y="160"/>
                    <a:pt x="108" y="165"/>
                  </a:cubicBezTo>
                  <a:cubicBezTo>
                    <a:pt x="95" y="174"/>
                    <a:pt x="81" y="183"/>
                    <a:pt x="66" y="190"/>
                  </a:cubicBezTo>
                  <a:cubicBezTo>
                    <a:pt x="71" y="191"/>
                    <a:pt x="75" y="192"/>
                    <a:pt x="80" y="193"/>
                  </a:cubicBezTo>
                  <a:cubicBezTo>
                    <a:pt x="90" y="188"/>
                    <a:pt x="100" y="183"/>
                    <a:pt x="109" y="176"/>
                  </a:cubicBezTo>
                  <a:cubicBezTo>
                    <a:pt x="109" y="182"/>
                    <a:pt x="109" y="188"/>
                    <a:pt x="109" y="194"/>
                  </a:cubicBezTo>
                  <a:cubicBezTo>
                    <a:pt x="112" y="194"/>
                    <a:pt x="115" y="194"/>
                    <a:pt x="118" y="193"/>
                  </a:cubicBezTo>
                  <a:cubicBezTo>
                    <a:pt x="119" y="185"/>
                    <a:pt x="119" y="177"/>
                    <a:pt x="118" y="170"/>
                  </a:cubicBezTo>
                  <a:cubicBezTo>
                    <a:pt x="130" y="161"/>
                    <a:pt x="141" y="151"/>
                    <a:pt x="150" y="140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9" y="137"/>
                    <a:pt x="167" y="133"/>
                    <a:pt x="174" y="129"/>
                  </a:cubicBezTo>
                  <a:cubicBezTo>
                    <a:pt x="184" y="124"/>
                    <a:pt x="192" y="119"/>
                    <a:pt x="199" y="113"/>
                  </a:cubicBezTo>
                  <a:cubicBezTo>
                    <a:pt x="199" y="113"/>
                    <a:pt x="199" y="113"/>
                    <a:pt x="199" y="113"/>
                  </a:cubicBezTo>
                  <a:cubicBezTo>
                    <a:pt x="200" y="108"/>
                    <a:pt x="201" y="104"/>
                    <a:pt x="201" y="99"/>
                  </a:cubicBezTo>
                  <a:cubicBezTo>
                    <a:pt x="193" y="107"/>
                    <a:pt x="182" y="114"/>
                    <a:pt x="170" y="121"/>
                  </a:cubicBezTo>
                  <a:cubicBezTo>
                    <a:pt x="167" y="122"/>
                    <a:pt x="165" y="123"/>
                    <a:pt x="162" y="125"/>
                  </a:cubicBezTo>
                  <a:close/>
                </a:path>
              </a:pathLst>
            </a:cu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C93A7A0-4FEC-403F-B3EC-8E947259B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438" y="673101"/>
              <a:ext cx="265113" cy="238125"/>
            </a:xfrm>
            <a:custGeom>
              <a:avLst/>
              <a:gdLst>
                <a:gd name="T0" fmla="*/ 70 w 70"/>
                <a:gd name="T1" fmla="*/ 30 h 63"/>
                <a:gd name="T2" fmla="*/ 70 w 70"/>
                <a:gd name="T3" fmla="*/ 21 h 63"/>
                <a:gd name="T4" fmla="*/ 39 w 70"/>
                <a:gd name="T5" fmla="*/ 19 h 63"/>
                <a:gd name="T6" fmla="*/ 27 w 70"/>
                <a:gd name="T7" fmla="*/ 0 h 63"/>
                <a:gd name="T8" fmla="*/ 18 w 70"/>
                <a:gd name="T9" fmla="*/ 4 h 63"/>
                <a:gd name="T10" fmla="*/ 26 w 70"/>
                <a:gd name="T11" fmla="*/ 16 h 63"/>
                <a:gd name="T12" fmla="*/ 8 w 70"/>
                <a:gd name="T13" fmla="*/ 11 h 63"/>
                <a:gd name="T14" fmla="*/ 0 w 70"/>
                <a:gd name="T15" fmla="*/ 18 h 63"/>
                <a:gd name="T16" fmla="*/ 34 w 70"/>
                <a:gd name="T17" fmla="*/ 28 h 63"/>
                <a:gd name="T18" fmla="*/ 34 w 70"/>
                <a:gd name="T19" fmla="*/ 28 h 63"/>
                <a:gd name="T20" fmla="*/ 70 w 70"/>
                <a:gd name="T21" fmla="*/ 63 h 63"/>
                <a:gd name="T22" fmla="*/ 70 w 70"/>
                <a:gd name="T23" fmla="*/ 51 h 63"/>
                <a:gd name="T24" fmla="*/ 48 w 70"/>
                <a:gd name="T25" fmla="*/ 29 h 63"/>
                <a:gd name="T26" fmla="*/ 60 w 70"/>
                <a:gd name="T27" fmla="*/ 30 h 63"/>
                <a:gd name="T28" fmla="*/ 70 w 70"/>
                <a:gd name="T29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3">
                  <a:moveTo>
                    <a:pt x="70" y="30"/>
                  </a:moveTo>
                  <a:cubicBezTo>
                    <a:pt x="70" y="21"/>
                    <a:pt x="70" y="21"/>
                    <a:pt x="70" y="21"/>
                  </a:cubicBezTo>
                  <a:cubicBezTo>
                    <a:pt x="60" y="21"/>
                    <a:pt x="50" y="21"/>
                    <a:pt x="39" y="19"/>
                  </a:cubicBezTo>
                  <a:cubicBezTo>
                    <a:pt x="35" y="13"/>
                    <a:pt x="31" y="6"/>
                    <a:pt x="27" y="0"/>
                  </a:cubicBezTo>
                  <a:cubicBezTo>
                    <a:pt x="24" y="1"/>
                    <a:pt x="21" y="2"/>
                    <a:pt x="18" y="4"/>
                  </a:cubicBezTo>
                  <a:cubicBezTo>
                    <a:pt x="20" y="8"/>
                    <a:pt x="23" y="12"/>
                    <a:pt x="26" y="16"/>
                  </a:cubicBezTo>
                  <a:cubicBezTo>
                    <a:pt x="20" y="15"/>
                    <a:pt x="14" y="13"/>
                    <a:pt x="8" y="11"/>
                  </a:cubicBezTo>
                  <a:cubicBezTo>
                    <a:pt x="5" y="13"/>
                    <a:pt x="3" y="15"/>
                    <a:pt x="0" y="18"/>
                  </a:cubicBezTo>
                  <a:cubicBezTo>
                    <a:pt x="11" y="22"/>
                    <a:pt x="22" y="26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44" y="41"/>
                    <a:pt x="56" y="53"/>
                    <a:pt x="70" y="63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62" y="45"/>
                    <a:pt x="54" y="37"/>
                    <a:pt x="48" y="29"/>
                  </a:cubicBezTo>
                  <a:cubicBezTo>
                    <a:pt x="52" y="30"/>
                    <a:pt x="56" y="30"/>
                    <a:pt x="60" y="30"/>
                  </a:cubicBezTo>
                  <a:cubicBezTo>
                    <a:pt x="63" y="30"/>
                    <a:pt x="67" y="30"/>
                    <a:pt x="70" y="3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5FC2DE4B-24A1-407D-AEE0-48D44C001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1688" y="722313"/>
              <a:ext cx="71438" cy="73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29CCEC1C-3BAE-4E87-BF8E-4B1DA9AC6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6901" y="782638"/>
              <a:ext cx="374650" cy="563563"/>
            </a:xfrm>
            <a:custGeom>
              <a:avLst/>
              <a:gdLst>
                <a:gd name="T0" fmla="*/ 99 w 99"/>
                <a:gd name="T1" fmla="*/ 97 h 149"/>
                <a:gd name="T2" fmla="*/ 99 w 99"/>
                <a:gd name="T3" fmla="*/ 77 h 149"/>
                <a:gd name="T4" fmla="*/ 89 w 99"/>
                <a:gd name="T5" fmla="*/ 64 h 149"/>
                <a:gd name="T6" fmla="*/ 46 w 99"/>
                <a:gd name="T7" fmla="*/ 36 h 149"/>
                <a:gd name="T8" fmla="*/ 18 w 99"/>
                <a:gd name="T9" fmla="*/ 0 h 149"/>
                <a:gd name="T10" fmla="*/ 13 w 99"/>
                <a:gd name="T11" fmla="*/ 8 h 149"/>
                <a:gd name="T12" fmla="*/ 33 w 99"/>
                <a:gd name="T13" fmla="*/ 32 h 149"/>
                <a:gd name="T14" fmla="*/ 3 w 99"/>
                <a:gd name="T15" fmla="*/ 27 h 149"/>
                <a:gd name="T16" fmla="*/ 0 w 99"/>
                <a:gd name="T17" fmla="*/ 36 h 149"/>
                <a:gd name="T18" fmla="*/ 40 w 99"/>
                <a:gd name="T19" fmla="*/ 44 h 149"/>
                <a:gd name="T20" fmla="*/ 48 w 99"/>
                <a:gd name="T21" fmla="*/ 71 h 149"/>
                <a:gd name="T22" fmla="*/ 46 w 99"/>
                <a:gd name="T23" fmla="*/ 109 h 149"/>
                <a:gd name="T24" fmla="*/ 2 w 99"/>
                <a:gd name="T25" fmla="*/ 98 h 149"/>
                <a:gd name="T26" fmla="*/ 7 w 99"/>
                <a:gd name="T27" fmla="*/ 109 h 149"/>
                <a:gd name="T28" fmla="*/ 44 w 99"/>
                <a:gd name="T29" fmla="*/ 118 h 149"/>
                <a:gd name="T30" fmla="*/ 35 w 99"/>
                <a:gd name="T31" fmla="*/ 144 h 149"/>
                <a:gd name="T32" fmla="*/ 43 w 99"/>
                <a:gd name="T33" fmla="*/ 149 h 149"/>
                <a:gd name="T34" fmla="*/ 54 w 99"/>
                <a:gd name="T35" fmla="*/ 120 h 149"/>
                <a:gd name="T36" fmla="*/ 99 w 99"/>
                <a:gd name="T37" fmla="*/ 121 h 149"/>
                <a:gd name="T38" fmla="*/ 99 w 99"/>
                <a:gd name="T39" fmla="*/ 112 h 149"/>
                <a:gd name="T40" fmla="*/ 56 w 99"/>
                <a:gd name="T41" fmla="*/ 110 h 149"/>
                <a:gd name="T42" fmla="*/ 57 w 99"/>
                <a:gd name="T43" fmla="*/ 76 h 149"/>
                <a:gd name="T44" fmla="*/ 52 w 99"/>
                <a:gd name="T45" fmla="*/ 49 h 149"/>
                <a:gd name="T46" fmla="*/ 82 w 99"/>
                <a:gd name="T47" fmla="*/ 71 h 149"/>
                <a:gd name="T48" fmla="*/ 99 w 99"/>
                <a:gd name="T49" fmla="*/ 9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149">
                  <a:moveTo>
                    <a:pt x="99" y="97"/>
                  </a:moveTo>
                  <a:cubicBezTo>
                    <a:pt x="99" y="77"/>
                    <a:pt x="99" y="77"/>
                    <a:pt x="99" y="77"/>
                  </a:cubicBezTo>
                  <a:cubicBezTo>
                    <a:pt x="96" y="72"/>
                    <a:pt x="92" y="68"/>
                    <a:pt x="89" y="64"/>
                  </a:cubicBezTo>
                  <a:cubicBezTo>
                    <a:pt x="76" y="50"/>
                    <a:pt x="61" y="42"/>
                    <a:pt x="46" y="36"/>
                  </a:cubicBezTo>
                  <a:cubicBezTo>
                    <a:pt x="39" y="22"/>
                    <a:pt x="29" y="10"/>
                    <a:pt x="18" y="0"/>
                  </a:cubicBezTo>
                  <a:cubicBezTo>
                    <a:pt x="16" y="3"/>
                    <a:pt x="15" y="5"/>
                    <a:pt x="13" y="8"/>
                  </a:cubicBezTo>
                  <a:cubicBezTo>
                    <a:pt x="21" y="15"/>
                    <a:pt x="28" y="23"/>
                    <a:pt x="33" y="32"/>
                  </a:cubicBezTo>
                  <a:cubicBezTo>
                    <a:pt x="22" y="29"/>
                    <a:pt x="11" y="28"/>
                    <a:pt x="3" y="27"/>
                  </a:cubicBezTo>
                  <a:cubicBezTo>
                    <a:pt x="2" y="31"/>
                    <a:pt x="1" y="33"/>
                    <a:pt x="0" y="36"/>
                  </a:cubicBezTo>
                  <a:cubicBezTo>
                    <a:pt x="10" y="37"/>
                    <a:pt x="25" y="39"/>
                    <a:pt x="40" y="44"/>
                  </a:cubicBezTo>
                  <a:cubicBezTo>
                    <a:pt x="44" y="53"/>
                    <a:pt x="46" y="62"/>
                    <a:pt x="48" y="71"/>
                  </a:cubicBezTo>
                  <a:cubicBezTo>
                    <a:pt x="49" y="83"/>
                    <a:pt x="49" y="96"/>
                    <a:pt x="46" y="109"/>
                  </a:cubicBezTo>
                  <a:cubicBezTo>
                    <a:pt x="38" y="108"/>
                    <a:pt x="21" y="104"/>
                    <a:pt x="2" y="98"/>
                  </a:cubicBezTo>
                  <a:cubicBezTo>
                    <a:pt x="4" y="101"/>
                    <a:pt x="5" y="105"/>
                    <a:pt x="7" y="109"/>
                  </a:cubicBezTo>
                  <a:cubicBezTo>
                    <a:pt x="28" y="115"/>
                    <a:pt x="41" y="118"/>
                    <a:pt x="44" y="118"/>
                  </a:cubicBezTo>
                  <a:cubicBezTo>
                    <a:pt x="42" y="127"/>
                    <a:pt x="39" y="136"/>
                    <a:pt x="35" y="144"/>
                  </a:cubicBezTo>
                  <a:cubicBezTo>
                    <a:pt x="38" y="146"/>
                    <a:pt x="41" y="148"/>
                    <a:pt x="43" y="149"/>
                  </a:cubicBezTo>
                  <a:cubicBezTo>
                    <a:pt x="48" y="140"/>
                    <a:pt x="51" y="130"/>
                    <a:pt x="54" y="120"/>
                  </a:cubicBezTo>
                  <a:cubicBezTo>
                    <a:pt x="69" y="122"/>
                    <a:pt x="84" y="122"/>
                    <a:pt x="99" y="121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85" y="113"/>
                    <a:pt x="70" y="112"/>
                    <a:pt x="56" y="110"/>
                  </a:cubicBezTo>
                  <a:cubicBezTo>
                    <a:pt x="58" y="99"/>
                    <a:pt x="59" y="87"/>
                    <a:pt x="57" y="76"/>
                  </a:cubicBezTo>
                  <a:cubicBezTo>
                    <a:pt x="57" y="67"/>
                    <a:pt x="55" y="58"/>
                    <a:pt x="52" y="49"/>
                  </a:cubicBezTo>
                  <a:cubicBezTo>
                    <a:pt x="62" y="54"/>
                    <a:pt x="73" y="61"/>
                    <a:pt x="82" y="71"/>
                  </a:cubicBezTo>
                  <a:cubicBezTo>
                    <a:pt x="89" y="78"/>
                    <a:pt x="95" y="87"/>
                    <a:pt x="99" y="97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23">
              <a:extLst>
                <a:ext uri="{FF2B5EF4-FFF2-40B4-BE49-F238E27FC236}">
                  <a16:creationId xmlns:a16="http://schemas.microsoft.com/office/drawing/2014/main" id="{EEC0C5B1-C0E2-4763-812F-BB716DFE1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551" y="1181101"/>
              <a:ext cx="71438" cy="71438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Oval 24">
              <a:extLst>
                <a:ext uri="{FF2B5EF4-FFF2-40B4-BE49-F238E27FC236}">
                  <a16:creationId xmlns:a16="http://schemas.microsoft.com/office/drawing/2014/main" id="{673E4C22-81DD-44F5-A1AE-FAD16D804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601" y="1274763"/>
              <a:ext cx="71438" cy="71438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Oval 25">
              <a:extLst>
                <a:ext uri="{FF2B5EF4-FFF2-40B4-BE49-F238E27FC236}">
                  <a16:creationId xmlns:a16="http://schemas.microsoft.com/office/drawing/2014/main" id="{B42F2FF5-26FC-4029-AE77-9A0BC9D90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5488" y="904876"/>
              <a:ext cx="73025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Oval 26">
              <a:extLst>
                <a:ext uri="{FF2B5EF4-FFF2-40B4-BE49-F238E27FC236}">
                  <a16:creationId xmlns:a16="http://schemas.microsoft.com/office/drawing/2014/main" id="{C9B7A970-E157-4253-ADC8-742BC2A5B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476" y="1025526"/>
              <a:ext cx="76200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Oval 27">
              <a:extLst>
                <a:ext uri="{FF2B5EF4-FFF2-40B4-BE49-F238E27FC236}">
                  <a16:creationId xmlns:a16="http://schemas.microsoft.com/office/drawing/2014/main" id="{76B04E96-8B4D-425C-801A-794EB412D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476" y="1181101"/>
              <a:ext cx="76200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28">
              <a:extLst>
                <a:ext uri="{FF2B5EF4-FFF2-40B4-BE49-F238E27FC236}">
                  <a16:creationId xmlns:a16="http://schemas.microsoft.com/office/drawing/2014/main" id="{C742F321-06FC-47E5-AE63-92ED3EF2F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9651" y="722313"/>
              <a:ext cx="71438" cy="73025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Oval 29">
              <a:extLst>
                <a:ext uri="{FF2B5EF4-FFF2-40B4-BE49-F238E27FC236}">
                  <a16:creationId xmlns:a16="http://schemas.microsoft.com/office/drawing/2014/main" id="{2D2FB96E-87D7-439A-B689-0AB245606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5551" y="965201"/>
              <a:ext cx="71438" cy="71438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30">
              <a:extLst>
                <a:ext uri="{FF2B5EF4-FFF2-40B4-BE49-F238E27FC236}">
                  <a16:creationId xmlns:a16="http://schemas.microsoft.com/office/drawing/2014/main" id="{B1AD5879-D52C-4CC3-A0EE-8952403A8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013" y="1157288"/>
              <a:ext cx="74613" cy="71438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Oval 31">
              <a:extLst>
                <a:ext uri="{FF2B5EF4-FFF2-40B4-BE49-F238E27FC236}">
                  <a16:creationId xmlns:a16="http://schemas.microsoft.com/office/drawing/2014/main" id="{F5FF4F32-86FC-4285-AB93-E40183FE7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3451" y="855663"/>
              <a:ext cx="76200" cy="71438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1DC0C454-8220-4627-AA3B-796447E44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451" y="855663"/>
              <a:ext cx="38100" cy="71438"/>
            </a:xfrm>
            <a:custGeom>
              <a:avLst/>
              <a:gdLst>
                <a:gd name="T0" fmla="*/ 0 w 10"/>
                <a:gd name="T1" fmla="*/ 9 h 19"/>
                <a:gd name="T2" fmla="*/ 10 w 10"/>
                <a:gd name="T3" fmla="*/ 19 h 19"/>
                <a:gd name="T4" fmla="*/ 10 w 10"/>
                <a:gd name="T5" fmla="*/ 0 h 19"/>
                <a:gd name="T6" fmla="*/ 0 w 10"/>
                <a:gd name="T7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9">
                  <a:moveTo>
                    <a:pt x="0" y="9"/>
                  </a:moveTo>
                  <a:cubicBezTo>
                    <a:pt x="0" y="15"/>
                    <a:pt x="5" y="19"/>
                    <a:pt x="10" y="1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12CB22A1-04A3-4C29-8EFA-FEF5A791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1" y="365125"/>
            <a:ext cx="5531759" cy="1404298"/>
          </a:xfrm>
        </p:spPr>
        <p:txBody>
          <a:bodyPr lIns="0" rIns="0">
            <a:normAutofit/>
          </a:bodyPr>
          <a:lstStyle/>
          <a:p>
            <a:r>
              <a:rPr lang="da-DK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932CD32-163F-4A64-AD53-875D70DB8ED9}"/>
              </a:ext>
            </a:extLst>
          </p:cNvPr>
          <p:cNvSpPr txBox="1">
            <a:spLocks/>
          </p:cNvSpPr>
          <p:nvPr/>
        </p:nvSpPr>
        <p:spPr>
          <a:xfrm>
            <a:off x="564241" y="1815771"/>
            <a:ext cx="5531759" cy="16132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Nunc 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Morbi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at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lectus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laoreet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malesuada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tortor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sodales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Fusce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maximus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laoreet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483A081-A6F8-4AE1-9C96-F42F23D5E4D0}"/>
              </a:ext>
            </a:extLst>
          </p:cNvPr>
          <p:cNvSpPr txBox="1">
            <a:spLocks/>
          </p:cNvSpPr>
          <p:nvPr/>
        </p:nvSpPr>
        <p:spPr>
          <a:xfrm>
            <a:off x="564242" y="4078635"/>
            <a:ext cx="1750888" cy="17960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Nunc in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Morbi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efficitur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at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FC8AA70B-8285-448B-8EB3-F85A97341228}"/>
              </a:ext>
            </a:extLst>
          </p:cNvPr>
          <p:cNvSpPr txBox="1">
            <a:spLocks/>
          </p:cNvSpPr>
          <p:nvPr/>
        </p:nvSpPr>
        <p:spPr>
          <a:xfrm>
            <a:off x="2443843" y="4078635"/>
            <a:ext cx="1750888" cy="17960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Nunc in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Morbi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efficitur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at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9403184E-48E5-467D-A3AB-73EA9E36DBF5}"/>
              </a:ext>
            </a:extLst>
          </p:cNvPr>
          <p:cNvSpPr txBox="1">
            <a:spLocks/>
          </p:cNvSpPr>
          <p:nvPr/>
        </p:nvSpPr>
        <p:spPr>
          <a:xfrm>
            <a:off x="4323443" y="4078635"/>
            <a:ext cx="1750888" cy="17960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Nunc in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Morbi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efficitur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libero at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16B5DB8-9936-4425-903C-3DCAAF1B8DF6}"/>
              </a:ext>
            </a:extLst>
          </p:cNvPr>
          <p:cNvGrpSpPr/>
          <p:nvPr/>
        </p:nvGrpSpPr>
        <p:grpSpPr>
          <a:xfrm>
            <a:off x="2544959" y="3674502"/>
            <a:ext cx="270746" cy="158632"/>
            <a:chOff x="4113213" y="4046538"/>
            <a:chExt cx="360363" cy="211138"/>
          </a:xfrm>
          <a:solidFill>
            <a:schemeClr val="bg1"/>
          </a:solidFill>
        </p:grpSpPr>
        <p:sp>
          <p:nvSpPr>
            <p:cNvPr id="49" name="Freeform 84">
              <a:extLst>
                <a:ext uri="{FF2B5EF4-FFF2-40B4-BE49-F238E27FC236}">
                  <a16:creationId xmlns:a16="http://schemas.microsoft.com/office/drawing/2014/main" id="{978ED4B2-4FC2-4D5C-B6EB-9E5FA64AA6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213" y="4098925"/>
              <a:ext cx="104775" cy="104775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6 w 28"/>
                <a:gd name="T11" fmla="*/ 12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  <a:gd name="T20" fmla="*/ 12 w 28"/>
                <a:gd name="T21" fmla="*/ 6 h 28"/>
                <a:gd name="T22" fmla="*/ 14 w 28"/>
                <a:gd name="T23" fmla="*/ 4 h 28"/>
                <a:gd name="T24" fmla="*/ 24 w 28"/>
                <a:gd name="T25" fmla="*/ 14 h 28"/>
                <a:gd name="T26" fmla="*/ 14 w 28"/>
                <a:gd name="T27" fmla="*/ 24 h 28"/>
                <a:gd name="T28" fmla="*/ 4 w 28"/>
                <a:gd name="T29" fmla="*/ 14 h 28"/>
                <a:gd name="T30" fmla="*/ 6 w 28"/>
                <a:gd name="T31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6" y="12"/>
                  </a:moveTo>
                  <a:cubicBezTo>
                    <a:pt x="7" y="12"/>
                    <a:pt x="8" y="13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ubicBezTo>
                    <a:pt x="13" y="8"/>
                    <a:pt x="12" y="7"/>
                    <a:pt x="12" y="6"/>
                  </a:cubicBezTo>
                  <a:cubicBezTo>
                    <a:pt x="12" y="5"/>
                    <a:pt x="13" y="4"/>
                    <a:pt x="14" y="4"/>
                  </a:cubicBezTo>
                  <a:cubicBezTo>
                    <a:pt x="20" y="4"/>
                    <a:pt x="24" y="8"/>
                    <a:pt x="24" y="14"/>
                  </a:cubicBezTo>
                  <a:cubicBezTo>
                    <a:pt x="24" y="20"/>
                    <a:pt x="20" y="24"/>
                    <a:pt x="14" y="24"/>
                  </a:cubicBezTo>
                  <a:cubicBezTo>
                    <a:pt x="8" y="24"/>
                    <a:pt x="4" y="20"/>
                    <a:pt x="4" y="14"/>
                  </a:cubicBezTo>
                  <a:cubicBezTo>
                    <a:pt x="4" y="13"/>
                    <a:pt x="5" y="12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85">
              <a:extLst>
                <a:ext uri="{FF2B5EF4-FFF2-40B4-BE49-F238E27FC236}">
                  <a16:creationId xmlns:a16="http://schemas.microsoft.com/office/drawing/2014/main" id="{9D03681D-C6C0-4DE4-8800-06242BBA79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4046538"/>
              <a:ext cx="360363" cy="211138"/>
            </a:xfrm>
            <a:custGeom>
              <a:avLst/>
              <a:gdLst>
                <a:gd name="T0" fmla="*/ 0 w 96"/>
                <a:gd name="T1" fmla="*/ 29 h 56"/>
                <a:gd name="T2" fmla="*/ 48 w 96"/>
                <a:gd name="T3" fmla="*/ 56 h 56"/>
                <a:gd name="T4" fmla="*/ 96 w 96"/>
                <a:gd name="T5" fmla="*/ 29 h 56"/>
                <a:gd name="T6" fmla="*/ 96 w 96"/>
                <a:gd name="T7" fmla="*/ 27 h 56"/>
                <a:gd name="T8" fmla="*/ 48 w 96"/>
                <a:gd name="T9" fmla="*/ 0 h 56"/>
                <a:gd name="T10" fmla="*/ 0 w 96"/>
                <a:gd name="T11" fmla="*/ 27 h 56"/>
                <a:gd name="T12" fmla="*/ 0 w 96"/>
                <a:gd name="T13" fmla="*/ 29 h 56"/>
                <a:gd name="T14" fmla="*/ 48 w 96"/>
                <a:gd name="T15" fmla="*/ 10 h 56"/>
                <a:gd name="T16" fmla="*/ 66 w 96"/>
                <a:gd name="T17" fmla="*/ 28 h 56"/>
                <a:gd name="T18" fmla="*/ 48 w 96"/>
                <a:gd name="T19" fmla="*/ 46 h 56"/>
                <a:gd name="T20" fmla="*/ 30 w 96"/>
                <a:gd name="T21" fmla="*/ 28 h 56"/>
                <a:gd name="T22" fmla="*/ 48 w 96"/>
                <a:gd name="T23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56">
                  <a:moveTo>
                    <a:pt x="0" y="29"/>
                  </a:moveTo>
                  <a:cubicBezTo>
                    <a:pt x="1" y="30"/>
                    <a:pt x="22" y="56"/>
                    <a:pt x="48" y="56"/>
                  </a:cubicBezTo>
                  <a:cubicBezTo>
                    <a:pt x="74" y="56"/>
                    <a:pt x="95" y="30"/>
                    <a:pt x="96" y="29"/>
                  </a:cubicBezTo>
                  <a:cubicBezTo>
                    <a:pt x="96" y="29"/>
                    <a:pt x="96" y="27"/>
                    <a:pt x="96" y="27"/>
                  </a:cubicBezTo>
                  <a:cubicBezTo>
                    <a:pt x="95" y="26"/>
                    <a:pt x="74" y="0"/>
                    <a:pt x="48" y="0"/>
                  </a:cubicBezTo>
                  <a:cubicBezTo>
                    <a:pt x="22" y="0"/>
                    <a:pt x="1" y="26"/>
                    <a:pt x="0" y="27"/>
                  </a:cubicBezTo>
                  <a:cubicBezTo>
                    <a:pt x="0" y="27"/>
                    <a:pt x="0" y="29"/>
                    <a:pt x="0" y="29"/>
                  </a:cubicBezTo>
                  <a:close/>
                  <a:moveTo>
                    <a:pt x="48" y="10"/>
                  </a:moveTo>
                  <a:cubicBezTo>
                    <a:pt x="58" y="10"/>
                    <a:pt x="66" y="18"/>
                    <a:pt x="66" y="28"/>
                  </a:cubicBezTo>
                  <a:cubicBezTo>
                    <a:pt x="66" y="38"/>
                    <a:pt x="58" y="46"/>
                    <a:pt x="48" y="46"/>
                  </a:cubicBezTo>
                  <a:cubicBezTo>
                    <a:pt x="38" y="46"/>
                    <a:pt x="30" y="38"/>
                    <a:pt x="30" y="28"/>
                  </a:cubicBezTo>
                  <a:cubicBezTo>
                    <a:pt x="30" y="18"/>
                    <a:pt x="38" y="10"/>
                    <a:pt x="4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6FA531F-A02E-4502-AFBB-DFA4B40728F4}"/>
              </a:ext>
            </a:extLst>
          </p:cNvPr>
          <p:cNvGrpSpPr/>
          <p:nvPr/>
        </p:nvGrpSpPr>
        <p:grpSpPr>
          <a:xfrm>
            <a:off x="4436866" y="3639426"/>
            <a:ext cx="246133" cy="228785"/>
            <a:chOff x="6276975" y="3981450"/>
            <a:chExt cx="360363" cy="334963"/>
          </a:xfrm>
          <a:solidFill>
            <a:schemeClr val="bg1"/>
          </a:solidFill>
        </p:grpSpPr>
        <p:sp>
          <p:nvSpPr>
            <p:cNvPr id="52" name="Freeform 98">
              <a:extLst>
                <a:ext uri="{FF2B5EF4-FFF2-40B4-BE49-F238E27FC236}">
                  <a16:creationId xmlns:a16="http://schemas.microsoft.com/office/drawing/2014/main" id="{8F013092-CF82-4477-B9CA-475096DDA8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2238" y="3981450"/>
              <a:ext cx="165100" cy="334963"/>
            </a:xfrm>
            <a:custGeom>
              <a:avLst/>
              <a:gdLst>
                <a:gd name="T0" fmla="*/ 14 w 44"/>
                <a:gd name="T1" fmla="*/ 37 h 89"/>
                <a:gd name="T2" fmla="*/ 12 w 44"/>
                <a:gd name="T3" fmla="*/ 39 h 89"/>
                <a:gd name="T4" fmla="*/ 10 w 44"/>
                <a:gd name="T5" fmla="*/ 37 h 89"/>
                <a:gd name="T6" fmla="*/ 0 w 44"/>
                <a:gd name="T7" fmla="*/ 31 h 89"/>
                <a:gd name="T8" fmla="*/ 0 w 44"/>
                <a:gd name="T9" fmla="*/ 67 h 89"/>
                <a:gd name="T10" fmla="*/ 22 w 44"/>
                <a:gd name="T11" fmla="*/ 89 h 89"/>
                <a:gd name="T12" fmla="*/ 44 w 44"/>
                <a:gd name="T13" fmla="*/ 67 h 89"/>
                <a:gd name="T14" fmla="*/ 40 w 44"/>
                <a:gd name="T15" fmla="*/ 54 h 89"/>
                <a:gd name="T16" fmla="*/ 28 w 44"/>
                <a:gd name="T17" fmla="*/ 26 h 89"/>
                <a:gd name="T18" fmla="*/ 27 w 44"/>
                <a:gd name="T19" fmla="*/ 26 h 89"/>
                <a:gd name="T20" fmla="*/ 22 w 44"/>
                <a:gd name="T21" fmla="*/ 20 h 89"/>
                <a:gd name="T22" fmla="*/ 16 w 44"/>
                <a:gd name="T23" fmla="*/ 5 h 89"/>
                <a:gd name="T24" fmla="*/ 15 w 44"/>
                <a:gd name="T25" fmla="*/ 4 h 89"/>
                <a:gd name="T26" fmla="*/ 1 w 44"/>
                <a:gd name="T27" fmla="*/ 4 h 89"/>
                <a:gd name="T28" fmla="*/ 0 w 44"/>
                <a:gd name="T29" fmla="*/ 5 h 89"/>
                <a:gd name="T30" fmla="*/ 0 w 44"/>
                <a:gd name="T31" fmla="*/ 27 h 89"/>
                <a:gd name="T32" fmla="*/ 14 w 44"/>
                <a:gd name="T33" fmla="*/ 37 h 89"/>
                <a:gd name="T34" fmla="*/ 22 w 44"/>
                <a:gd name="T35" fmla="*/ 85 h 89"/>
                <a:gd name="T36" fmla="*/ 4 w 44"/>
                <a:gd name="T37" fmla="*/ 67 h 89"/>
                <a:gd name="T38" fmla="*/ 22 w 44"/>
                <a:gd name="T39" fmla="*/ 49 h 89"/>
                <a:gd name="T40" fmla="*/ 40 w 44"/>
                <a:gd name="T41" fmla="*/ 67 h 89"/>
                <a:gd name="T42" fmla="*/ 22 w 44"/>
                <a:gd name="T43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89">
                  <a:moveTo>
                    <a:pt x="14" y="37"/>
                  </a:moveTo>
                  <a:cubicBezTo>
                    <a:pt x="14" y="38"/>
                    <a:pt x="13" y="39"/>
                    <a:pt x="12" y="39"/>
                  </a:cubicBezTo>
                  <a:cubicBezTo>
                    <a:pt x="11" y="39"/>
                    <a:pt x="10" y="38"/>
                    <a:pt x="10" y="37"/>
                  </a:cubicBezTo>
                  <a:cubicBezTo>
                    <a:pt x="10" y="35"/>
                    <a:pt x="6" y="32"/>
                    <a:pt x="0" y="3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34" y="89"/>
                    <a:pt x="44" y="79"/>
                    <a:pt x="44" y="67"/>
                  </a:cubicBezTo>
                  <a:cubicBezTo>
                    <a:pt x="44" y="62"/>
                    <a:pt x="42" y="58"/>
                    <a:pt x="40" y="54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6"/>
                    <a:pt x="27" y="26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2" y="0"/>
                    <a:pt x="4" y="0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8" y="28"/>
                    <a:pt x="14" y="32"/>
                    <a:pt x="14" y="37"/>
                  </a:cubicBezTo>
                  <a:close/>
                  <a:moveTo>
                    <a:pt x="22" y="85"/>
                  </a:moveTo>
                  <a:cubicBezTo>
                    <a:pt x="12" y="85"/>
                    <a:pt x="4" y="77"/>
                    <a:pt x="4" y="67"/>
                  </a:cubicBezTo>
                  <a:cubicBezTo>
                    <a:pt x="4" y="57"/>
                    <a:pt x="12" y="49"/>
                    <a:pt x="22" y="49"/>
                  </a:cubicBezTo>
                  <a:cubicBezTo>
                    <a:pt x="32" y="49"/>
                    <a:pt x="40" y="57"/>
                    <a:pt x="40" y="67"/>
                  </a:cubicBezTo>
                  <a:cubicBezTo>
                    <a:pt x="40" y="77"/>
                    <a:pt x="32" y="85"/>
                    <a:pt x="22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99">
              <a:extLst>
                <a:ext uri="{FF2B5EF4-FFF2-40B4-BE49-F238E27FC236}">
                  <a16:creationId xmlns:a16="http://schemas.microsoft.com/office/drawing/2014/main" id="{D4074923-4236-4EF3-B21E-40B4A6DF2A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6975" y="3981450"/>
              <a:ext cx="165100" cy="334963"/>
            </a:xfrm>
            <a:custGeom>
              <a:avLst/>
              <a:gdLst>
                <a:gd name="T0" fmla="*/ 0 w 44"/>
                <a:gd name="T1" fmla="*/ 67 h 89"/>
                <a:gd name="T2" fmla="*/ 22 w 44"/>
                <a:gd name="T3" fmla="*/ 89 h 89"/>
                <a:gd name="T4" fmla="*/ 44 w 44"/>
                <a:gd name="T5" fmla="*/ 67 h 89"/>
                <a:gd name="T6" fmla="*/ 44 w 44"/>
                <a:gd name="T7" fmla="*/ 31 h 89"/>
                <a:gd name="T8" fmla="*/ 34 w 44"/>
                <a:gd name="T9" fmla="*/ 37 h 89"/>
                <a:gd name="T10" fmla="*/ 32 w 44"/>
                <a:gd name="T11" fmla="*/ 39 h 89"/>
                <a:gd name="T12" fmla="*/ 30 w 44"/>
                <a:gd name="T13" fmla="*/ 37 h 89"/>
                <a:gd name="T14" fmla="*/ 44 w 44"/>
                <a:gd name="T15" fmla="*/ 27 h 89"/>
                <a:gd name="T16" fmla="*/ 44 w 44"/>
                <a:gd name="T17" fmla="*/ 5 h 89"/>
                <a:gd name="T18" fmla="*/ 43 w 44"/>
                <a:gd name="T19" fmla="*/ 4 h 89"/>
                <a:gd name="T20" fmla="*/ 29 w 44"/>
                <a:gd name="T21" fmla="*/ 4 h 89"/>
                <a:gd name="T22" fmla="*/ 28 w 44"/>
                <a:gd name="T23" fmla="*/ 4 h 89"/>
                <a:gd name="T24" fmla="*/ 22 w 44"/>
                <a:gd name="T25" fmla="*/ 20 h 89"/>
                <a:gd name="T26" fmla="*/ 17 w 44"/>
                <a:gd name="T27" fmla="*/ 26 h 89"/>
                <a:gd name="T28" fmla="*/ 16 w 44"/>
                <a:gd name="T29" fmla="*/ 26 h 89"/>
                <a:gd name="T30" fmla="*/ 4 w 44"/>
                <a:gd name="T31" fmla="*/ 54 h 89"/>
                <a:gd name="T32" fmla="*/ 0 w 44"/>
                <a:gd name="T33" fmla="*/ 67 h 89"/>
                <a:gd name="T34" fmla="*/ 22 w 44"/>
                <a:gd name="T35" fmla="*/ 85 h 89"/>
                <a:gd name="T36" fmla="*/ 4 w 44"/>
                <a:gd name="T37" fmla="*/ 67 h 89"/>
                <a:gd name="T38" fmla="*/ 22 w 44"/>
                <a:gd name="T39" fmla="*/ 49 h 89"/>
                <a:gd name="T40" fmla="*/ 40 w 44"/>
                <a:gd name="T41" fmla="*/ 67 h 89"/>
                <a:gd name="T42" fmla="*/ 22 w 44"/>
                <a:gd name="T43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89">
                  <a:moveTo>
                    <a:pt x="0" y="67"/>
                  </a:moveTo>
                  <a:cubicBezTo>
                    <a:pt x="0" y="79"/>
                    <a:pt x="10" y="89"/>
                    <a:pt x="22" y="89"/>
                  </a:cubicBezTo>
                  <a:cubicBezTo>
                    <a:pt x="34" y="89"/>
                    <a:pt x="44" y="79"/>
                    <a:pt x="44" y="67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38" y="32"/>
                    <a:pt x="34" y="35"/>
                    <a:pt x="34" y="37"/>
                  </a:cubicBezTo>
                  <a:cubicBezTo>
                    <a:pt x="34" y="38"/>
                    <a:pt x="33" y="39"/>
                    <a:pt x="32" y="39"/>
                  </a:cubicBezTo>
                  <a:cubicBezTo>
                    <a:pt x="31" y="39"/>
                    <a:pt x="30" y="38"/>
                    <a:pt x="30" y="37"/>
                  </a:cubicBezTo>
                  <a:cubicBezTo>
                    <a:pt x="30" y="32"/>
                    <a:pt x="36" y="28"/>
                    <a:pt x="44" y="27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0" y="0"/>
                    <a:pt x="32" y="0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2" y="58"/>
                    <a:pt x="0" y="62"/>
                    <a:pt x="0" y="67"/>
                  </a:cubicBezTo>
                  <a:close/>
                  <a:moveTo>
                    <a:pt x="22" y="85"/>
                  </a:moveTo>
                  <a:cubicBezTo>
                    <a:pt x="12" y="85"/>
                    <a:pt x="4" y="77"/>
                    <a:pt x="4" y="67"/>
                  </a:cubicBezTo>
                  <a:cubicBezTo>
                    <a:pt x="4" y="57"/>
                    <a:pt x="12" y="49"/>
                    <a:pt x="22" y="49"/>
                  </a:cubicBezTo>
                  <a:cubicBezTo>
                    <a:pt x="32" y="49"/>
                    <a:pt x="40" y="57"/>
                    <a:pt x="40" y="67"/>
                  </a:cubicBezTo>
                  <a:cubicBezTo>
                    <a:pt x="40" y="77"/>
                    <a:pt x="32" y="85"/>
                    <a:pt x="22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00">
              <a:extLst>
                <a:ext uri="{FF2B5EF4-FFF2-40B4-BE49-F238E27FC236}">
                  <a16:creationId xmlns:a16="http://schemas.microsoft.com/office/drawing/2014/main" id="{CB4DB4FE-2D19-444B-87BB-D0EBADDFF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4181475"/>
              <a:ext cx="58738" cy="60325"/>
            </a:xfrm>
            <a:custGeom>
              <a:avLst/>
              <a:gdLst>
                <a:gd name="T0" fmla="*/ 14 w 16"/>
                <a:gd name="T1" fmla="*/ 4 h 16"/>
                <a:gd name="T2" fmla="*/ 16 w 16"/>
                <a:gd name="T3" fmla="*/ 2 h 16"/>
                <a:gd name="T4" fmla="*/ 14 w 16"/>
                <a:gd name="T5" fmla="*/ 0 h 16"/>
                <a:gd name="T6" fmla="*/ 0 w 16"/>
                <a:gd name="T7" fmla="*/ 14 h 16"/>
                <a:gd name="T8" fmla="*/ 2 w 16"/>
                <a:gd name="T9" fmla="*/ 16 h 16"/>
                <a:gd name="T10" fmla="*/ 4 w 16"/>
                <a:gd name="T11" fmla="*/ 14 h 16"/>
                <a:gd name="T12" fmla="*/ 14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14" y="4"/>
                  </a:move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" y="16"/>
                    <a:pt x="4" y="15"/>
                    <a:pt x="4" y="14"/>
                  </a:cubicBezTo>
                  <a:cubicBezTo>
                    <a:pt x="4" y="9"/>
                    <a:pt x="8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101">
              <a:extLst>
                <a:ext uri="{FF2B5EF4-FFF2-40B4-BE49-F238E27FC236}">
                  <a16:creationId xmlns:a16="http://schemas.microsoft.com/office/drawing/2014/main" id="{6614D902-D818-489E-B644-7E70A16EE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4181475"/>
              <a:ext cx="58738" cy="60325"/>
            </a:xfrm>
            <a:custGeom>
              <a:avLst/>
              <a:gdLst>
                <a:gd name="T0" fmla="*/ 14 w 16"/>
                <a:gd name="T1" fmla="*/ 4 h 16"/>
                <a:gd name="T2" fmla="*/ 16 w 16"/>
                <a:gd name="T3" fmla="*/ 2 h 16"/>
                <a:gd name="T4" fmla="*/ 14 w 16"/>
                <a:gd name="T5" fmla="*/ 0 h 16"/>
                <a:gd name="T6" fmla="*/ 0 w 16"/>
                <a:gd name="T7" fmla="*/ 14 h 16"/>
                <a:gd name="T8" fmla="*/ 2 w 16"/>
                <a:gd name="T9" fmla="*/ 16 h 16"/>
                <a:gd name="T10" fmla="*/ 4 w 16"/>
                <a:gd name="T11" fmla="*/ 14 h 16"/>
                <a:gd name="T12" fmla="*/ 14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14" y="4"/>
                  </a:move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" y="16"/>
                    <a:pt x="4" y="15"/>
                    <a:pt x="4" y="14"/>
                  </a:cubicBezTo>
                  <a:cubicBezTo>
                    <a:pt x="4" y="9"/>
                    <a:pt x="8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6" name="Freeform 69">
            <a:extLst>
              <a:ext uri="{FF2B5EF4-FFF2-40B4-BE49-F238E27FC236}">
                <a16:creationId xmlns:a16="http://schemas.microsoft.com/office/drawing/2014/main" id="{654AA7FF-CD1E-4B83-AA38-2D6E42996A55}"/>
              </a:ext>
            </a:extLst>
          </p:cNvPr>
          <p:cNvSpPr>
            <a:spLocks noEditPoints="1"/>
          </p:cNvSpPr>
          <p:nvPr/>
        </p:nvSpPr>
        <p:spPr bwMode="auto">
          <a:xfrm>
            <a:off x="683816" y="3629126"/>
            <a:ext cx="248302" cy="249385"/>
          </a:xfrm>
          <a:custGeom>
            <a:avLst/>
            <a:gdLst>
              <a:gd name="T0" fmla="*/ 83 w 97"/>
              <a:gd name="T1" fmla="*/ 41 h 97"/>
              <a:gd name="T2" fmla="*/ 79 w 97"/>
              <a:gd name="T3" fmla="*/ 31 h 97"/>
              <a:gd name="T4" fmla="*/ 94 w 97"/>
              <a:gd name="T5" fmla="*/ 2 h 97"/>
              <a:gd name="T6" fmla="*/ 71 w 97"/>
              <a:gd name="T7" fmla="*/ 21 h 97"/>
              <a:gd name="T8" fmla="*/ 56 w 97"/>
              <a:gd name="T9" fmla="*/ 14 h 97"/>
              <a:gd name="T10" fmla="*/ 54 w 97"/>
              <a:gd name="T11" fmla="*/ 1 h 97"/>
              <a:gd name="T12" fmla="*/ 40 w 97"/>
              <a:gd name="T13" fmla="*/ 3 h 97"/>
              <a:gd name="T14" fmla="*/ 31 w 97"/>
              <a:gd name="T15" fmla="*/ 18 h 97"/>
              <a:gd name="T16" fmla="*/ 20 w 97"/>
              <a:gd name="T17" fmla="*/ 9 h 97"/>
              <a:gd name="T18" fmla="*/ 8 w 97"/>
              <a:gd name="T19" fmla="*/ 22 h 97"/>
              <a:gd name="T20" fmla="*/ 17 w 97"/>
              <a:gd name="T21" fmla="*/ 32 h 97"/>
              <a:gd name="T22" fmla="*/ 2 w 97"/>
              <a:gd name="T23" fmla="*/ 41 h 97"/>
              <a:gd name="T24" fmla="*/ 0 w 97"/>
              <a:gd name="T25" fmla="*/ 55 h 97"/>
              <a:gd name="T26" fmla="*/ 13 w 97"/>
              <a:gd name="T27" fmla="*/ 57 h 97"/>
              <a:gd name="T28" fmla="*/ 8 w 97"/>
              <a:gd name="T29" fmla="*/ 74 h 97"/>
              <a:gd name="T30" fmla="*/ 8 w 97"/>
              <a:gd name="T31" fmla="*/ 77 h 97"/>
              <a:gd name="T32" fmla="*/ 23 w 97"/>
              <a:gd name="T33" fmla="*/ 89 h 97"/>
              <a:gd name="T34" fmla="*/ 40 w 97"/>
              <a:gd name="T35" fmla="*/ 84 h 97"/>
              <a:gd name="T36" fmla="*/ 42 w 97"/>
              <a:gd name="T37" fmla="*/ 97 h 97"/>
              <a:gd name="T38" fmla="*/ 56 w 97"/>
              <a:gd name="T39" fmla="*/ 95 h 97"/>
              <a:gd name="T40" fmla="*/ 65 w 97"/>
              <a:gd name="T41" fmla="*/ 80 h 97"/>
              <a:gd name="T42" fmla="*/ 76 w 97"/>
              <a:gd name="T43" fmla="*/ 89 h 97"/>
              <a:gd name="T44" fmla="*/ 88 w 97"/>
              <a:gd name="T45" fmla="*/ 74 h 97"/>
              <a:gd name="T46" fmla="*/ 83 w 97"/>
              <a:gd name="T47" fmla="*/ 57 h 97"/>
              <a:gd name="T48" fmla="*/ 96 w 97"/>
              <a:gd name="T49" fmla="*/ 55 h 97"/>
              <a:gd name="T50" fmla="*/ 94 w 97"/>
              <a:gd name="T51" fmla="*/ 41 h 97"/>
              <a:gd name="T52" fmla="*/ 49 w 97"/>
              <a:gd name="T53" fmla="*/ 60 h 97"/>
              <a:gd name="T54" fmla="*/ 48 w 97"/>
              <a:gd name="T55" fmla="*/ 60 h 97"/>
              <a:gd name="T56" fmla="*/ 30 w 97"/>
              <a:gd name="T57" fmla="*/ 39 h 97"/>
              <a:gd name="T58" fmla="*/ 49 w 97"/>
              <a:gd name="T59" fmla="*/ 56 h 97"/>
              <a:gd name="T60" fmla="*/ 91 w 97"/>
              <a:gd name="T61" fmla="*/ 5 h 97"/>
              <a:gd name="T62" fmla="*/ 51 w 97"/>
              <a:gd name="T63" fmla="*/ 6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7" h="97">
                <a:moveTo>
                  <a:pt x="94" y="41"/>
                </a:moveTo>
                <a:cubicBezTo>
                  <a:pt x="83" y="41"/>
                  <a:pt x="83" y="41"/>
                  <a:pt x="83" y="41"/>
                </a:cubicBezTo>
                <a:cubicBezTo>
                  <a:pt x="82" y="39"/>
                  <a:pt x="82" y="37"/>
                  <a:pt x="81" y="35"/>
                </a:cubicBezTo>
                <a:cubicBezTo>
                  <a:pt x="80" y="34"/>
                  <a:pt x="79" y="32"/>
                  <a:pt x="79" y="31"/>
                </a:cubicBezTo>
                <a:cubicBezTo>
                  <a:pt x="95" y="11"/>
                  <a:pt x="95" y="11"/>
                  <a:pt x="95" y="11"/>
                </a:cubicBezTo>
                <a:cubicBezTo>
                  <a:pt x="97" y="8"/>
                  <a:pt x="96" y="4"/>
                  <a:pt x="94" y="2"/>
                </a:cubicBezTo>
                <a:cubicBezTo>
                  <a:pt x="91" y="0"/>
                  <a:pt x="87" y="1"/>
                  <a:pt x="85" y="3"/>
                </a:cubicBezTo>
                <a:cubicBezTo>
                  <a:pt x="71" y="21"/>
                  <a:pt x="71" y="21"/>
                  <a:pt x="71" y="21"/>
                </a:cubicBezTo>
                <a:cubicBezTo>
                  <a:pt x="70" y="20"/>
                  <a:pt x="68" y="19"/>
                  <a:pt x="67" y="18"/>
                </a:cubicBezTo>
                <a:cubicBezTo>
                  <a:pt x="64" y="17"/>
                  <a:pt x="60" y="15"/>
                  <a:pt x="56" y="14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2"/>
                  <a:pt x="55" y="1"/>
                  <a:pt x="54" y="1"/>
                </a:cubicBezTo>
                <a:cubicBezTo>
                  <a:pt x="42" y="1"/>
                  <a:pt x="42" y="1"/>
                  <a:pt x="42" y="1"/>
                </a:cubicBezTo>
                <a:cubicBezTo>
                  <a:pt x="41" y="1"/>
                  <a:pt x="40" y="2"/>
                  <a:pt x="40" y="3"/>
                </a:cubicBezTo>
                <a:cubicBezTo>
                  <a:pt x="40" y="14"/>
                  <a:pt x="40" y="14"/>
                  <a:pt x="40" y="14"/>
                </a:cubicBezTo>
                <a:cubicBezTo>
                  <a:pt x="37" y="15"/>
                  <a:pt x="33" y="16"/>
                  <a:pt x="31" y="18"/>
                </a:cubicBezTo>
                <a:cubicBezTo>
                  <a:pt x="23" y="9"/>
                  <a:pt x="23" y="9"/>
                  <a:pt x="23" y="9"/>
                </a:cubicBezTo>
                <a:cubicBezTo>
                  <a:pt x="22" y="9"/>
                  <a:pt x="20" y="9"/>
                  <a:pt x="20" y="9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1"/>
                  <a:pt x="8" y="22"/>
                  <a:pt x="8" y="22"/>
                </a:cubicBezTo>
                <a:cubicBezTo>
                  <a:pt x="8" y="23"/>
                  <a:pt x="8" y="23"/>
                  <a:pt x="8" y="24"/>
                </a:cubicBezTo>
                <a:cubicBezTo>
                  <a:pt x="17" y="32"/>
                  <a:pt x="17" y="32"/>
                  <a:pt x="17" y="32"/>
                </a:cubicBezTo>
                <a:cubicBezTo>
                  <a:pt x="15" y="34"/>
                  <a:pt x="14" y="38"/>
                  <a:pt x="13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2"/>
                  <a:pt x="0" y="43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7"/>
                  <a:pt x="2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4" y="60"/>
                  <a:pt x="15" y="64"/>
                  <a:pt x="17" y="66"/>
                </a:cubicBezTo>
                <a:cubicBezTo>
                  <a:pt x="8" y="74"/>
                  <a:pt x="8" y="74"/>
                  <a:pt x="8" y="74"/>
                </a:cubicBezTo>
                <a:cubicBezTo>
                  <a:pt x="8" y="75"/>
                  <a:pt x="8" y="75"/>
                  <a:pt x="8" y="76"/>
                </a:cubicBezTo>
                <a:cubicBezTo>
                  <a:pt x="8" y="76"/>
                  <a:pt x="8" y="77"/>
                  <a:pt x="8" y="77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9"/>
                  <a:pt x="22" y="89"/>
                  <a:pt x="23" y="89"/>
                </a:cubicBezTo>
                <a:cubicBezTo>
                  <a:pt x="31" y="80"/>
                  <a:pt x="31" y="80"/>
                  <a:pt x="31" y="80"/>
                </a:cubicBezTo>
                <a:cubicBezTo>
                  <a:pt x="33" y="82"/>
                  <a:pt x="37" y="83"/>
                  <a:pt x="40" y="84"/>
                </a:cubicBezTo>
                <a:cubicBezTo>
                  <a:pt x="40" y="95"/>
                  <a:pt x="40" y="95"/>
                  <a:pt x="40" y="95"/>
                </a:cubicBezTo>
                <a:cubicBezTo>
                  <a:pt x="40" y="96"/>
                  <a:pt x="41" y="97"/>
                  <a:pt x="42" y="97"/>
                </a:cubicBezTo>
                <a:cubicBezTo>
                  <a:pt x="54" y="97"/>
                  <a:pt x="54" y="97"/>
                  <a:pt x="54" y="97"/>
                </a:cubicBezTo>
                <a:cubicBezTo>
                  <a:pt x="55" y="97"/>
                  <a:pt x="56" y="96"/>
                  <a:pt x="56" y="95"/>
                </a:cubicBezTo>
                <a:cubicBezTo>
                  <a:pt x="56" y="84"/>
                  <a:pt x="56" y="84"/>
                  <a:pt x="56" y="84"/>
                </a:cubicBezTo>
                <a:cubicBezTo>
                  <a:pt x="59" y="83"/>
                  <a:pt x="63" y="82"/>
                  <a:pt x="65" y="80"/>
                </a:cubicBezTo>
                <a:cubicBezTo>
                  <a:pt x="73" y="89"/>
                  <a:pt x="73" y="89"/>
                  <a:pt x="73" y="89"/>
                </a:cubicBezTo>
                <a:cubicBezTo>
                  <a:pt x="74" y="89"/>
                  <a:pt x="76" y="89"/>
                  <a:pt x="76" y="89"/>
                </a:cubicBezTo>
                <a:cubicBezTo>
                  <a:pt x="88" y="77"/>
                  <a:pt x="88" y="77"/>
                  <a:pt x="88" y="77"/>
                </a:cubicBezTo>
                <a:cubicBezTo>
                  <a:pt x="88" y="77"/>
                  <a:pt x="88" y="75"/>
                  <a:pt x="88" y="74"/>
                </a:cubicBezTo>
                <a:cubicBezTo>
                  <a:pt x="79" y="66"/>
                  <a:pt x="79" y="66"/>
                  <a:pt x="79" y="66"/>
                </a:cubicBezTo>
                <a:cubicBezTo>
                  <a:pt x="81" y="64"/>
                  <a:pt x="82" y="60"/>
                  <a:pt x="83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5" y="57"/>
                  <a:pt x="96" y="56"/>
                  <a:pt x="96" y="55"/>
                </a:cubicBezTo>
                <a:cubicBezTo>
                  <a:pt x="96" y="43"/>
                  <a:pt x="96" y="43"/>
                  <a:pt x="96" y="43"/>
                </a:cubicBezTo>
                <a:cubicBezTo>
                  <a:pt x="96" y="42"/>
                  <a:pt x="95" y="41"/>
                  <a:pt x="94" y="41"/>
                </a:cubicBezTo>
                <a:close/>
                <a:moveTo>
                  <a:pt x="51" y="60"/>
                </a:moveTo>
                <a:cubicBezTo>
                  <a:pt x="50" y="60"/>
                  <a:pt x="50" y="60"/>
                  <a:pt x="49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48" y="60"/>
                  <a:pt x="48" y="60"/>
                </a:cubicBezTo>
                <a:cubicBezTo>
                  <a:pt x="30" y="42"/>
                  <a:pt x="30" y="42"/>
                  <a:pt x="30" y="42"/>
                </a:cubicBezTo>
                <a:cubicBezTo>
                  <a:pt x="29" y="41"/>
                  <a:pt x="29" y="40"/>
                  <a:pt x="30" y="39"/>
                </a:cubicBezTo>
                <a:cubicBezTo>
                  <a:pt x="31" y="38"/>
                  <a:pt x="32" y="38"/>
                  <a:pt x="33" y="39"/>
                </a:cubicBezTo>
                <a:cubicBezTo>
                  <a:pt x="49" y="56"/>
                  <a:pt x="49" y="56"/>
                  <a:pt x="49" y="56"/>
                </a:cubicBezTo>
                <a:cubicBezTo>
                  <a:pt x="88" y="6"/>
                  <a:pt x="88" y="6"/>
                  <a:pt x="88" y="6"/>
                </a:cubicBezTo>
                <a:cubicBezTo>
                  <a:pt x="89" y="5"/>
                  <a:pt x="90" y="5"/>
                  <a:pt x="91" y="5"/>
                </a:cubicBezTo>
                <a:cubicBezTo>
                  <a:pt x="92" y="6"/>
                  <a:pt x="92" y="7"/>
                  <a:pt x="92" y="8"/>
                </a:cubicBezTo>
                <a:lnTo>
                  <a:pt x="51" y="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4FFC93-7895-41FC-9681-9AD0A206D726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BF2C23D-565C-4AF6-8B29-7739839C6A71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7E2CF59C-53C5-46F1-BC29-BECC19F9D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8CDFF8-65C0-4708-B05B-E73706D4733F}"/>
              </a:ext>
            </a:extLst>
          </p:cNvPr>
          <p:cNvCxnSpPr>
            <a:cxnSpLocks/>
          </p:cNvCxnSpPr>
          <p:nvPr/>
        </p:nvCxnSpPr>
        <p:spPr>
          <a:xfrm>
            <a:off x="1085850" y="3943350"/>
            <a:ext cx="12001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D17D4A9-63F0-4267-A1A2-67470F129A39}"/>
              </a:ext>
            </a:extLst>
          </p:cNvPr>
          <p:cNvCxnSpPr>
            <a:cxnSpLocks/>
          </p:cNvCxnSpPr>
          <p:nvPr/>
        </p:nvCxnSpPr>
        <p:spPr>
          <a:xfrm>
            <a:off x="2927350" y="3943350"/>
            <a:ext cx="12001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8AAE6B3-9AA9-4348-B86A-DA356D3A60AF}"/>
              </a:ext>
            </a:extLst>
          </p:cNvPr>
          <p:cNvCxnSpPr>
            <a:cxnSpLocks/>
          </p:cNvCxnSpPr>
          <p:nvPr/>
        </p:nvCxnSpPr>
        <p:spPr>
          <a:xfrm>
            <a:off x="4876800" y="3943350"/>
            <a:ext cx="12001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2377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VmS22Qb6ywRIH2ydJmS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M3puCAADTYTw7_AXZsvm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pYrUCN03eCDNc_P3yFCC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r44agDtDiKB4hWkrC5h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J2ffnK5.35ljxVGVE0Yh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jT.mStzAkxQnYwC94m9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gUDTVFP9DJhd2ENdLY6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LEgy2WGaKMRMxuq9KCAg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pUq_0bGD5mMVlqliRQcP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1159</Words>
  <Application>Microsoft Office PowerPoint</Application>
  <PresentationFormat>Widescreen</PresentationFormat>
  <Paragraphs>118</Paragraphs>
  <Slides>10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Segoe UI</vt:lpstr>
      <vt:lpstr>Office Theme</vt:lpstr>
      <vt:lpstr>think-cell Slide</vt:lpstr>
      <vt:lpstr>PowerPoint Presentation</vt:lpstr>
      <vt:lpstr>Our Topic :</vt:lpstr>
      <vt:lpstr>Data Processing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24slides3</dc:creator>
  <cp:lastModifiedBy>Hunter Layfield</cp:lastModifiedBy>
  <cp:revision>56</cp:revision>
  <dcterms:created xsi:type="dcterms:W3CDTF">2020-10-26T06:25:39Z</dcterms:created>
  <dcterms:modified xsi:type="dcterms:W3CDTF">2025-12-02T01:23:43Z</dcterms:modified>
</cp:coreProperties>
</file>